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99" r:id="rId4"/>
    <p:sldId id="272" r:id="rId5"/>
    <p:sldId id="262" r:id="rId6"/>
    <p:sldId id="273" r:id="rId7"/>
    <p:sldId id="300" r:id="rId8"/>
    <p:sldId id="264" r:id="rId9"/>
    <p:sldId id="282" r:id="rId10"/>
    <p:sldId id="267" r:id="rId11"/>
    <p:sldId id="260" r:id="rId12"/>
    <p:sldId id="259" r:id="rId13"/>
    <p:sldId id="266" r:id="rId14"/>
    <p:sldId id="301" r:id="rId15"/>
    <p:sldId id="302" r:id="rId16"/>
    <p:sldId id="303" r:id="rId17"/>
    <p:sldId id="274" r:id="rId18"/>
    <p:sldId id="263" r:id="rId19"/>
    <p:sldId id="265" r:id="rId20"/>
    <p:sldId id="285" r:id="rId21"/>
    <p:sldId id="283" r:id="rId22"/>
    <p:sldId id="268" r:id="rId23"/>
    <p:sldId id="284" r:id="rId24"/>
    <p:sldId id="304" r:id="rId25"/>
    <p:sldId id="277" r:id="rId26"/>
    <p:sldId id="261" r:id="rId27"/>
    <p:sldId id="280" r:id="rId28"/>
    <p:sldId id="281" r:id="rId29"/>
    <p:sldId id="289" r:id="rId30"/>
    <p:sldId id="305" r:id="rId31"/>
    <p:sldId id="297" r:id="rId32"/>
    <p:sldId id="298" r:id="rId33"/>
    <p:sldId id="306" r:id="rId34"/>
    <p:sldId id="275" r:id="rId35"/>
    <p:sldId id="288" r:id="rId36"/>
    <p:sldId id="286" r:id="rId37"/>
    <p:sldId id="270" r:id="rId38"/>
    <p:sldId id="269" r:id="rId39"/>
    <p:sldId id="307" r:id="rId40"/>
    <p:sldId id="271" r:id="rId41"/>
    <p:sldId id="290" r:id="rId42"/>
    <p:sldId id="291" r:id="rId43"/>
    <p:sldId id="295" r:id="rId44"/>
    <p:sldId id="308" r:id="rId45"/>
    <p:sldId id="292" r:id="rId46"/>
    <p:sldId id="293" r:id="rId47"/>
    <p:sldId id="294" r:id="rId48"/>
    <p:sldId id="296" r:id="rId49"/>
    <p:sldId id="27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14F"/>
    <a:srgbClr val="5B3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70710-10C4-4721-A0D2-A3D4FA337DE3}" v="12" dt="2025-03-19T02:16:20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MacDonald" userId="f5557c10-064f-4841-a284-7861daeb60fe" providerId="ADAL" clId="{1D270710-10C4-4721-A0D2-A3D4FA337DE3}"/>
    <pc:docChg chg="undo custSel addSld modSld">
      <pc:chgData name="Daniel MacDonald" userId="f5557c10-064f-4841-a284-7861daeb60fe" providerId="ADAL" clId="{1D270710-10C4-4721-A0D2-A3D4FA337DE3}" dt="2025-03-19T02:16:29.427" v="1688" actId="1076"/>
      <pc:docMkLst>
        <pc:docMk/>
      </pc:docMkLst>
      <pc:sldChg chg="modSp mod">
        <pc:chgData name="Daniel MacDonald" userId="f5557c10-064f-4841-a284-7861daeb60fe" providerId="ADAL" clId="{1D270710-10C4-4721-A0D2-A3D4FA337DE3}" dt="2025-03-19T01:42:01.606" v="434" actId="1076"/>
        <pc:sldMkLst>
          <pc:docMk/>
          <pc:sldMk cId="3463448055" sldId="286"/>
        </pc:sldMkLst>
        <pc:graphicFrameChg chg="mod modGraphic">
          <ac:chgData name="Daniel MacDonald" userId="f5557c10-064f-4841-a284-7861daeb60fe" providerId="ADAL" clId="{1D270710-10C4-4721-A0D2-A3D4FA337DE3}" dt="2025-03-19T01:42:01.606" v="434" actId="1076"/>
          <ac:graphicFrameMkLst>
            <pc:docMk/>
            <pc:sldMk cId="3463448055" sldId="286"/>
            <ac:graphicFrameMk id="5" creationId="{65458CBE-19D1-ECE7-7222-A7D95EC405A8}"/>
          </ac:graphicFrameMkLst>
        </pc:graphicFrameChg>
      </pc:sldChg>
      <pc:sldChg chg="modSp mod">
        <pc:chgData name="Daniel MacDonald" userId="f5557c10-064f-4841-a284-7861daeb60fe" providerId="ADAL" clId="{1D270710-10C4-4721-A0D2-A3D4FA337DE3}" dt="2025-03-19T01:58:19.128" v="996" actId="1076"/>
        <pc:sldMkLst>
          <pc:docMk/>
          <pc:sldMk cId="3012971678" sldId="288"/>
        </pc:sldMkLst>
        <pc:spChg chg="mod">
          <ac:chgData name="Daniel MacDonald" userId="f5557c10-064f-4841-a284-7861daeb60fe" providerId="ADAL" clId="{1D270710-10C4-4721-A0D2-A3D4FA337DE3}" dt="2025-03-19T01:35:54.357" v="58" actId="20577"/>
          <ac:spMkLst>
            <pc:docMk/>
            <pc:sldMk cId="3012971678" sldId="288"/>
            <ac:spMk id="2" creationId="{DFBC6577-F245-BB4D-5486-C7F030722E54}"/>
          </ac:spMkLst>
        </pc:spChg>
        <pc:spChg chg="mod">
          <ac:chgData name="Daniel MacDonald" userId="f5557c10-064f-4841-a284-7861daeb60fe" providerId="ADAL" clId="{1D270710-10C4-4721-A0D2-A3D4FA337DE3}" dt="2025-03-19T01:58:15.245" v="995" actId="1076"/>
          <ac:spMkLst>
            <pc:docMk/>
            <pc:sldMk cId="3012971678" sldId="288"/>
            <ac:spMk id="5" creationId="{45565AD7-85BE-A822-3B12-9CEA50A24D06}"/>
          </ac:spMkLst>
        </pc:spChg>
        <pc:spChg chg="mod">
          <ac:chgData name="Daniel MacDonald" userId="f5557c10-064f-4841-a284-7861daeb60fe" providerId="ADAL" clId="{1D270710-10C4-4721-A0D2-A3D4FA337DE3}" dt="2025-03-19T01:58:19.128" v="996" actId="1076"/>
          <ac:spMkLst>
            <pc:docMk/>
            <pc:sldMk cId="3012971678" sldId="288"/>
            <ac:spMk id="6" creationId="{D9CD338F-47AE-F84D-67F2-2394821D0EDF}"/>
          </ac:spMkLst>
        </pc:spChg>
        <pc:spChg chg="mod">
          <ac:chgData name="Daniel MacDonald" userId="f5557c10-064f-4841-a284-7861daeb60fe" providerId="ADAL" clId="{1D270710-10C4-4721-A0D2-A3D4FA337DE3}" dt="2025-03-19T01:57:56.867" v="994" actId="20577"/>
          <ac:spMkLst>
            <pc:docMk/>
            <pc:sldMk cId="3012971678" sldId="288"/>
            <ac:spMk id="7" creationId="{825E8934-030F-CB08-2DE0-1AB0D3E80B81}"/>
          </ac:spMkLst>
        </pc:spChg>
      </pc:sldChg>
      <pc:sldChg chg="addSp modSp mod">
        <pc:chgData name="Daniel MacDonald" userId="f5557c10-064f-4841-a284-7861daeb60fe" providerId="ADAL" clId="{1D270710-10C4-4721-A0D2-A3D4FA337DE3}" dt="2025-03-19T01:35:22.613" v="18" actId="1076"/>
        <pc:sldMkLst>
          <pc:docMk/>
          <pc:sldMk cId="3787568249" sldId="289"/>
        </pc:sldMkLst>
        <pc:spChg chg="mod">
          <ac:chgData name="Daniel MacDonald" userId="f5557c10-064f-4841-a284-7861daeb60fe" providerId="ADAL" clId="{1D270710-10C4-4721-A0D2-A3D4FA337DE3}" dt="2025-03-19T01:34:20.871" v="11" actId="20577"/>
          <ac:spMkLst>
            <pc:docMk/>
            <pc:sldMk cId="3787568249" sldId="289"/>
            <ac:spMk id="4" creationId="{9635680F-A5E4-87CF-EAF3-79CCBDA59434}"/>
          </ac:spMkLst>
        </pc:spChg>
        <pc:picChg chg="add mod">
          <ac:chgData name="Daniel MacDonald" userId="f5557c10-064f-4841-a284-7861daeb60fe" providerId="ADAL" clId="{1D270710-10C4-4721-A0D2-A3D4FA337DE3}" dt="2025-03-19T01:35:22.613" v="18" actId="1076"/>
          <ac:picMkLst>
            <pc:docMk/>
            <pc:sldMk cId="3787568249" sldId="289"/>
            <ac:picMk id="6" creationId="{3DF06370-A098-79A2-956D-811F4A3AA0AE}"/>
          </ac:picMkLst>
        </pc:picChg>
      </pc:sldChg>
      <pc:sldChg chg="addSp modSp new mod">
        <pc:chgData name="Daniel MacDonald" userId="f5557c10-064f-4841-a284-7861daeb60fe" providerId="ADAL" clId="{1D270710-10C4-4721-A0D2-A3D4FA337DE3}" dt="2025-03-19T01:54:42.395" v="856" actId="20577"/>
        <pc:sldMkLst>
          <pc:docMk/>
          <pc:sldMk cId="1010127853" sldId="290"/>
        </pc:sldMkLst>
        <pc:graphicFrameChg chg="add mod modGraphic">
          <ac:chgData name="Daniel MacDonald" userId="f5557c10-064f-4841-a284-7861daeb60fe" providerId="ADAL" clId="{1D270710-10C4-4721-A0D2-A3D4FA337DE3}" dt="2025-03-19T01:54:42.395" v="856" actId="20577"/>
          <ac:graphicFrameMkLst>
            <pc:docMk/>
            <pc:sldMk cId="1010127853" sldId="290"/>
            <ac:graphicFrameMk id="3" creationId="{1A3AEDC1-87BD-2706-040E-17F35120D0C3}"/>
          </ac:graphicFrameMkLst>
        </pc:graphicFrameChg>
      </pc:sldChg>
      <pc:sldChg chg="addSp modSp new mod">
        <pc:chgData name="Daniel MacDonald" userId="f5557c10-064f-4841-a284-7861daeb60fe" providerId="ADAL" clId="{1D270710-10C4-4721-A0D2-A3D4FA337DE3}" dt="2025-03-19T01:57:12.709" v="978" actId="1076"/>
        <pc:sldMkLst>
          <pc:docMk/>
          <pc:sldMk cId="1481519698" sldId="291"/>
        </pc:sldMkLst>
        <pc:graphicFrameChg chg="add mod modGraphic">
          <ac:chgData name="Daniel MacDonald" userId="f5557c10-064f-4841-a284-7861daeb60fe" providerId="ADAL" clId="{1D270710-10C4-4721-A0D2-A3D4FA337DE3}" dt="2025-03-19T01:57:12.709" v="978" actId="1076"/>
          <ac:graphicFrameMkLst>
            <pc:docMk/>
            <pc:sldMk cId="1481519698" sldId="291"/>
            <ac:graphicFrameMk id="3" creationId="{EBAC52BF-0204-449A-CCE4-6A66BB7A0198}"/>
          </ac:graphicFrameMkLst>
        </pc:graphicFrameChg>
      </pc:sldChg>
      <pc:sldChg chg="addSp modSp new mod modClrScheme chgLayout">
        <pc:chgData name="Daniel MacDonald" userId="f5557c10-064f-4841-a284-7861daeb60fe" providerId="ADAL" clId="{1D270710-10C4-4721-A0D2-A3D4FA337DE3}" dt="2025-03-19T02:02:58.347" v="1658" actId="20577"/>
        <pc:sldMkLst>
          <pc:docMk/>
          <pc:sldMk cId="653392256" sldId="292"/>
        </pc:sldMkLst>
        <pc:spChg chg="mod ord">
          <ac:chgData name="Daniel MacDonald" userId="f5557c10-064f-4841-a284-7861daeb60fe" providerId="ADAL" clId="{1D270710-10C4-4721-A0D2-A3D4FA337DE3}" dt="2025-03-19T01:58:49.088" v="998" actId="700"/>
          <ac:spMkLst>
            <pc:docMk/>
            <pc:sldMk cId="653392256" sldId="292"/>
            <ac:spMk id="2" creationId="{B895C432-A10B-D631-6056-33E16FE22372}"/>
          </ac:spMkLst>
        </pc:spChg>
        <pc:spChg chg="add mod ord">
          <ac:chgData name="Daniel MacDonald" userId="f5557c10-064f-4841-a284-7861daeb60fe" providerId="ADAL" clId="{1D270710-10C4-4721-A0D2-A3D4FA337DE3}" dt="2025-03-19T01:58:54.065" v="1009" actId="20577"/>
          <ac:spMkLst>
            <pc:docMk/>
            <pc:sldMk cId="653392256" sldId="292"/>
            <ac:spMk id="3" creationId="{9BDF75E3-462E-F9F5-98F0-351F120004B6}"/>
          </ac:spMkLst>
        </pc:spChg>
        <pc:spChg chg="add mod ord">
          <ac:chgData name="Daniel MacDonald" userId="f5557c10-064f-4841-a284-7861daeb60fe" providerId="ADAL" clId="{1D270710-10C4-4721-A0D2-A3D4FA337DE3}" dt="2025-03-19T02:02:58.347" v="1658" actId="20577"/>
          <ac:spMkLst>
            <pc:docMk/>
            <pc:sldMk cId="653392256" sldId="292"/>
            <ac:spMk id="4" creationId="{554B0057-F52E-7C88-6E61-E39D87662F7B}"/>
          </ac:spMkLst>
        </pc:spChg>
      </pc:sldChg>
      <pc:sldChg chg="addSp delSp modSp new mod modClrScheme chgLayout">
        <pc:chgData name="Daniel MacDonald" userId="f5557c10-064f-4841-a284-7861daeb60fe" providerId="ADAL" clId="{1D270710-10C4-4721-A0D2-A3D4FA337DE3}" dt="2025-03-19T02:12:01.314" v="1681" actId="1076"/>
        <pc:sldMkLst>
          <pc:docMk/>
          <pc:sldMk cId="2425894827" sldId="293"/>
        </pc:sldMkLst>
        <pc:spChg chg="del">
          <ac:chgData name="Daniel MacDonald" userId="f5557c10-064f-4841-a284-7861daeb60fe" providerId="ADAL" clId="{1D270710-10C4-4721-A0D2-A3D4FA337DE3}" dt="2025-03-19T02:03:25.862" v="1660" actId="700"/>
          <ac:spMkLst>
            <pc:docMk/>
            <pc:sldMk cId="2425894827" sldId="293"/>
            <ac:spMk id="2" creationId="{33120F4D-32C7-F525-D8B5-7827CCCC426A}"/>
          </ac:spMkLst>
        </pc:spChg>
        <pc:spChg chg="del">
          <ac:chgData name="Daniel MacDonald" userId="f5557c10-064f-4841-a284-7861daeb60fe" providerId="ADAL" clId="{1D270710-10C4-4721-A0D2-A3D4FA337DE3}" dt="2025-03-19T02:03:25.862" v="1660" actId="700"/>
          <ac:spMkLst>
            <pc:docMk/>
            <pc:sldMk cId="2425894827" sldId="293"/>
            <ac:spMk id="3" creationId="{49ABB01A-9E70-DF9E-075A-20E4FC992A21}"/>
          </ac:spMkLst>
        </pc:spChg>
        <pc:spChg chg="mod ord">
          <ac:chgData name="Daniel MacDonald" userId="f5557c10-064f-4841-a284-7861daeb60fe" providerId="ADAL" clId="{1D270710-10C4-4721-A0D2-A3D4FA337DE3}" dt="2025-03-19T02:03:25.862" v="1660" actId="700"/>
          <ac:spMkLst>
            <pc:docMk/>
            <pc:sldMk cId="2425894827" sldId="293"/>
            <ac:spMk id="4" creationId="{38BD9513-1C33-977D-5FFF-E6879342E868}"/>
          </ac:spMkLst>
        </pc:spChg>
        <pc:picChg chg="add del mod">
          <ac:chgData name="Daniel MacDonald" userId="f5557c10-064f-4841-a284-7861daeb60fe" providerId="ADAL" clId="{1D270710-10C4-4721-A0D2-A3D4FA337DE3}" dt="2025-03-19T02:08:44.361" v="1664" actId="478"/>
          <ac:picMkLst>
            <pc:docMk/>
            <pc:sldMk cId="2425894827" sldId="293"/>
            <ac:picMk id="5" creationId="{B0FA4F61-E34D-B392-F55D-486C0E4CB51A}"/>
          </ac:picMkLst>
        </pc:picChg>
        <pc:picChg chg="add del mod">
          <ac:chgData name="Daniel MacDonald" userId="f5557c10-064f-4841-a284-7861daeb60fe" providerId="ADAL" clId="{1D270710-10C4-4721-A0D2-A3D4FA337DE3}" dt="2025-03-19T02:10:18.443" v="1668" actId="478"/>
          <ac:picMkLst>
            <pc:docMk/>
            <pc:sldMk cId="2425894827" sldId="293"/>
            <ac:picMk id="6" creationId="{9859A5A9-DFBA-2D88-A626-264117785AE5}"/>
          </ac:picMkLst>
        </pc:picChg>
        <pc:picChg chg="add mod">
          <ac:chgData name="Daniel MacDonald" userId="f5557c10-064f-4841-a284-7861daeb60fe" providerId="ADAL" clId="{1D270710-10C4-4721-A0D2-A3D4FA337DE3}" dt="2025-03-19T02:12:01.314" v="1681" actId="1076"/>
          <ac:picMkLst>
            <pc:docMk/>
            <pc:sldMk cId="2425894827" sldId="293"/>
            <ac:picMk id="7" creationId="{707F31C9-7D94-7D6C-5C9F-C6A32561C319}"/>
          </ac:picMkLst>
        </pc:picChg>
        <pc:picChg chg="add mod">
          <ac:chgData name="Daniel MacDonald" userId="f5557c10-064f-4841-a284-7861daeb60fe" providerId="ADAL" clId="{1D270710-10C4-4721-A0D2-A3D4FA337DE3}" dt="2025-03-19T02:11:28.264" v="1673" actId="1076"/>
          <ac:picMkLst>
            <pc:docMk/>
            <pc:sldMk cId="2425894827" sldId="293"/>
            <ac:picMk id="8" creationId="{63F96773-7313-B360-7125-C01351B6721C}"/>
          </ac:picMkLst>
        </pc:picChg>
        <pc:picChg chg="add mod">
          <ac:chgData name="Daniel MacDonald" userId="f5557c10-064f-4841-a284-7861daeb60fe" providerId="ADAL" clId="{1D270710-10C4-4721-A0D2-A3D4FA337DE3}" dt="2025-03-19T02:11:58.800" v="1680" actId="1076"/>
          <ac:picMkLst>
            <pc:docMk/>
            <pc:sldMk cId="2425894827" sldId="293"/>
            <ac:picMk id="9" creationId="{DC6D5E75-C760-D0E2-C94C-606E029A0F83}"/>
          </ac:picMkLst>
        </pc:picChg>
      </pc:sldChg>
      <pc:sldChg chg="addSp modSp new mod">
        <pc:chgData name="Daniel MacDonald" userId="f5557c10-064f-4841-a284-7861daeb60fe" providerId="ADAL" clId="{1D270710-10C4-4721-A0D2-A3D4FA337DE3}" dt="2025-03-19T02:16:29.427" v="1688" actId="1076"/>
        <pc:sldMkLst>
          <pc:docMk/>
          <pc:sldMk cId="2884716263" sldId="294"/>
        </pc:sldMkLst>
        <pc:picChg chg="add mod">
          <ac:chgData name="Daniel MacDonald" userId="f5557c10-064f-4841-a284-7861daeb60fe" providerId="ADAL" clId="{1D270710-10C4-4721-A0D2-A3D4FA337DE3}" dt="2025-03-19T02:15:21.593" v="1685" actId="1076"/>
          <ac:picMkLst>
            <pc:docMk/>
            <pc:sldMk cId="2884716263" sldId="294"/>
            <ac:picMk id="3" creationId="{1E2FD3F6-963C-C04D-A38F-3D0FD7CEB131}"/>
          </ac:picMkLst>
        </pc:picChg>
        <pc:picChg chg="add mod">
          <ac:chgData name="Daniel MacDonald" userId="f5557c10-064f-4841-a284-7861daeb60fe" providerId="ADAL" clId="{1D270710-10C4-4721-A0D2-A3D4FA337DE3}" dt="2025-03-19T02:16:29.427" v="1688" actId="1076"/>
          <ac:picMkLst>
            <pc:docMk/>
            <pc:sldMk cId="2884716263" sldId="294"/>
            <ac:picMk id="4" creationId="{61A3E3C0-34EC-41BB-571B-D35A2B360B8C}"/>
          </ac:picMkLst>
        </pc:picChg>
      </pc:sldChg>
    </pc:docChg>
  </pc:docChgLst>
  <pc:docChgLst>
    <pc:chgData name="Daniel MacDonald" userId="f5557c10-064f-4841-a284-7861daeb60fe" providerId="ADAL" clId="{CC045D36-1D2F-43A1-B64A-C25E889B8A73}"/>
    <pc:docChg chg="undo redo custSel addSld delSld modSld sldOrd">
      <pc:chgData name="Daniel MacDonald" userId="f5557c10-064f-4841-a284-7861daeb60fe" providerId="ADAL" clId="{CC045D36-1D2F-43A1-B64A-C25E889B8A73}" dt="2025-03-13T18:25:51.308" v="4196" actId="12789"/>
      <pc:docMkLst>
        <pc:docMk/>
      </pc:docMkLst>
      <pc:sldChg chg="modSp mod">
        <pc:chgData name="Daniel MacDonald" userId="f5557c10-064f-4841-a284-7861daeb60fe" providerId="ADAL" clId="{CC045D36-1D2F-43A1-B64A-C25E889B8A73}" dt="2025-03-11T21:33:13.002" v="4181" actId="20577"/>
        <pc:sldMkLst>
          <pc:docMk/>
          <pc:sldMk cId="2717560893" sldId="256"/>
        </pc:sldMkLst>
        <pc:spChg chg="mod">
          <ac:chgData name="Daniel MacDonald" userId="f5557c10-064f-4841-a284-7861daeb60fe" providerId="ADAL" clId="{CC045D36-1D2F-43A1-B64A-C25E889B8A73}" dt="2025-03-11T21:33:13.002" v="4181" actId="20577"/>
          <ac:spMkLst>
            <pc:docMk/>
            <pc:sldMk cId="2717560893" sldId="256"/>
            <ac:spMk id="2" creationId="{D6632A85-5194-6607-FE67-2154B8EA8965}"/>
          </ac:spMkLst>
        </pc:spChg>
        <pc:spChg chg="mod">
          <ac:chgData name="Daniel MacDonald" userId="f5557c10-064f-4841-a284-7861daeb60fe" providerId="ADAL" clId="{CC045D36-1D2F-43A1-B64A-C25E889B8A73}" dt="2025-03-11T21:32:33.576" v="4041" actId="20577"/>
          <ac:spMkLst>
            <pc:docMk/>
            <pc:sldMk cId="2717560893" sldId="256"/>
            <ac:spMk id="3" creationId="{2447CE14-2A87-BC09-EACE-4B5E226C0B78}"/>
          </ac:spMkLst>
        </pc:spChg>
      </pc:sldChg>
      <pc:sldChg chg="addSp modSp mod modClrScheme chgLayout">
        <pc:chgData name="Daniel MacDonald" userId="f5557c10-064f-4841-a284-7861daeb60fe" providerId="ADAL" clId="{CC045D36-1D2F-43A1-B64A-C25E889B8A73}" dt="2025-03-11T21:28:44.992" v="3738" actId="20577"/>
        <pc:sldMkLst>
          <pc:docMk/>
          <pc:sldMk cId="1247961140" sldId="257"/>
        </pc:sldMkLst>
        <pc:spChg chg="add mod">
          <ac:chgData name="Daniel MacDonald" userId="f5557c10-064f-4841-a284-7861daeb60fe" providerId="ADAL" clId="{CC045D36-1D2F-43A1-B64A-C25E889B8A73}" dt="2025-03-11T18:11:37.778" v="21" actId="20577"/>
          <ac:spMkLst>
            <pc:docMk/>
            <pc:sldMk cId="1247961140" sldId="257"/>
            <ac:spMk id="4" creationId="{31AE67FF-98A6-C368-C4AD-F00E2D83F3DB}"/>
          </ac:spMkLst>
        </pc:spChg>
        <pc:spChg chg="add mod">
          <ac:chgData name="Daniel MacDonald" userId="f5557c10-064f-4841-a284-7861daeb60fe" providerId="ADAL" clId="{CC045D36-1D2F-43A1-B64A-C25E889B8A73}" dt="2025-03-11T21:28:44.992" v="3738" actId="20577"/>
          <ac:spMkLst>
            <pc:docMk/>
            <pc:sldMk cId="1247961140" sldId="257"/>
            <ac:spMk id="5" creationId="{3924EA31-58B0-5373-5E18-37E91684966F}"/>
          </ac:spMkLst>
        </pc:spChg>
      </pc:sldChg>
      <pc:sldChg chg="add ord">
        <pc:chgData name="Daniel MacDonald" userId="f5557c10-064f-4841-a284-7861daeb60fe" providerId="ADAL" clId="{CC045D36-1D2F-43A1-B64A-C25E889B8A73}" dt="2025-03-11T20:31:41.624" v="1446"/>
        <pc:sldMkLst>
          <pc:docMk/>
          <pc:sldMk cId="3037667116" sldId="258"/>
        </pc:sldMkLst>
      </pc:sldChg>
      <pc:sldChg chg="addSp modSp new del mod">
        <pc:chgData name="Daniel MacDonald" userId="f5557c10-064f-4841-a284-7861daeb60fe" providerId="ADAL" clId="{CC045D36-1D2F-43A1-B64A-C25E889B8A73}" dt="2025-03-11T20:30:21.244" v="1437" actId="2696"/>
        <pc:sldMkLst>
          <pc:docMk/>
          <pc:sldMk cId="3562833850" sldId="258"/>
        </pc:sldMkLst>
      </pc:sldChg>
      <pc:sldChg chg="add ord">
        <pc:chgData name="Daniel MacDonald" userId="f5557c10-064f-4841-a284-7861daeb60fe" providerId="ADAL" clId="{CC045D36-1D2F-43A1-B64A-C25E889B8A73}" dt="2025-03-11T20:31:18.836" v="1442"/>
        <pc:sldMkLst>
          <pc:docMk/>
          <pc:sldMk cId="1186760317" sldId="259"/>
        </pc:sldMkLst>
      </pc:sldChg>
      <pc:sldChg chg="addSp new del">
        <pc:chgData name="Daniel MacDonald" userId="f5557c10-064f-4841-a284-7861daeb60fe" providerId="ADAL" clId="{CC045D36-1D2F-43A1-B64A-C25E889B8A73}" dt="2025-03-11T20:30:21.244" v="1437" actId="2696"/>
        <pc:sldMkLst>
          <pc:docMk/>
          <pc:sldMk cId="2951956642" sldId="259"/>
        </pc:sldMkLst>
      </pc:sldChg>
      <pc:sldChg chg="add ord">
        <pc:chgData name="Daniel MacDonald" userId="f5557c10-064f-4841-a284-7861daeb60fe" providerId="ADAL" clId="{CC045D36-1D2F-43A1-B64A-C25E889B8A73}" dt="2025-03-11T20:30:50.594" v="1440"/>
        <pc:sldMkLst>
          <pc:docMk/>
          <pc:sldMk cId="21484485" sldId="260"/>
        </pc:sldMkLst>
      </pc:sldChg>
      <pc:sldChg chg="addSp new del">
        <pc:chgData name="Daniel MacDonald" userId="f5557c10-064f-4841-a284-7861daeb60fe" providerId="ADAL" clId="{CC045D36-1D2F-43A1-B64A-C25E889B8A73}" dt="2025-03-11T20:30:21.244" v="1437" actId="2696"/>
        <pc:sldMkLst>
          <pc:docMk/>
          <pc:sldMk cId="1548807701" sldId="260"/>
        </pc:sldMkLst>
      </pc:sldChg>
      <pc:sldChg chg="addSp new del">
        <pc:chgData name="Daniel MacDonald" userId="f5557c10-064f-4841-a284-7861daeb60fe" providerId="ADAL" clId="{CC045D36-1D2F-43A1-B64A-C25E889B8A73}" dt="2025-03-11T20:30:21.244" v="1437" actId="2696"/>
        <pc:sldMkLst>
          <pc:docMk/>
          <pc:sldMk cId="2640281132" sldId="261"/>
        </pc:sldMkLst>
      </pc:sldChg>
      <pc:sldChg chg="add ord">
        <pc:chgData name="Daniel MacDonald" userId="f5557c10-064f-4841-a284-7861daeb60fe" providerId="ADAL" clId="{CC045D36-1D2F-43A1-B64A-C25E889B8A73}" dt="2025-03-11T20:40:51.701" v="1979"/>
        <pc:sldMkLst>
          <pc:docMk/>
          <pc:sldMk cId="3193761148" sldId="261"/>
        </pc:sldMkLst>
      </pc:sldChg>
      <pc:sldChg chg="addSp delSp modSp new mod ord modClrScheme chgLayout">
        <pc:chgData name="Daniel MacDonald" userId="f5557c10-064f-4841-a284-7861daeb60fe" providerId="ADAL" clId="{CC045D36-1D2F-43A1-B64A-C25E889B8A73}" dt="2025-03-13T16:55:59.263" v="4183"/>
        <pc:sldMkLst>
          <pc:docMk/>
          <pc:sldMk cId="940173054" sldId="262"/>
        </pc:sldMkLst>
        <pc:picChg chg="add mod">
          <ac:chgData name="Daniel MacDonald" userId="f5557c10-064f-4841-a284-7861daeb60fe" providerId="ADAL" clId="{CC045D36-1D2F-43A1-B64A-C25E889B8A73}" dt="2025-03-11T18:37:27.468" v="212" actId="12789"/>
          <ac:picMkLst>
            <pc:docMk/>
            <pc:sldMk cId="940173054" sldId="262"/>
            <ac:picMk id="6" creationId="{C1E328BB-1911-1D56-B900-D2488021079B}"/>
          </ac:picMkLst>
        </pc:picChg>
      </pc:sldChg>
      <pc:sldChg chg="addSp delSp modSp new mod ord">
        <pc:chgData name="Daniel MacDonald" userId="f5557c10-064f-4841-a284-7861daeb60fe" providerId="ADAL" clId="{CC045D36-1D2F-43A1-B64A-C25E889B8A73}" dt="2025-03-11T21:16:47.800" v="2907"/>
        <pc:sldMkLst>
          <pc:docMk/>
          <pc:sldMk cId="1028178233" sldId="263"/>
        </pc:sldMkLst>
        <pc:picChg chg="add mod">
          <ac:chgData name="Daniel MacDonald" userId="f5557c10-064f-4841-a284-7861daeb60fe" providerId="ADAL" clId="{CC045D36-1D2F-43A1-B64A-C25E889B8A73}" dt="2025-03-11T18:36:16.884" v="207" actId="12789"/>
          <ac:picMkLst>
            <pc:docMk/>
            <pc:sldMk cId="1028178233" sldId="263"/>
            <ac:picMk id="4" creationId="{53C8AB12-B356-CF47-83BA-8315CE678950}"/>
          </ac:picMkLst>
        </pc:picChg>
      </pc:sldChg>
      <pc:sldChg chg="addSp delSp modSp new mod">
        <pc:chgData name="Daniel MacDonald" userId="f5557c10-064f-4841-a284-7861daeb60fe" providerId="ADAL" clId="{CC045D36-1D2F-43A1-B64A-C25E889B8A73}" dt="2025-03-11T18:34:19.405" v="202" actId="12789"/>
        <pc:sldMkLst>
          <pc:docMk/>
          <pc:sldMk cId="3147265768" sldId="264"/>
        </pc:sldMkLst>
        <pc:picChg chg="add mod">
          <ac:chgData name="Daniel MacDonald" userId="f5557c10-064f-4841-a284-7861daeb60fe" providerId="ADAL" clId="{CC045D36-1D2F-43A1-B64A-C25E889B8A73}" dt="2025-03-11T18:34:19.405" v="202" actId="12789"/>
          <ac:picMkLst>
            <pc:docMk/>
            <pc:sldMk cId="3147265768" sldId="264"/>
            <ac:picMk id="3" creationId="{C4A9794F-8F40-0DF0-210F-4280CE1792C5}"/>
          </ac:picMkLst>
        </pc:picChg>
      </pc:sldChg>
      <pc:sldChg chg="addSp delSp modSp new mod">
        <pc:chgData name="Daniel MacDonald" userId="f5557c10-064f-4841-a284-7861daeb60fe" providerId="ADAL" clId="{CC045D36-1D2F-43A1-B64A-C25E889B8A73}" dt="2025-03-11T18:42:35.814" v="228" actId="12789"/>
        <pc:sldMkLst>
          <pc:docMk/>
          <pc:sldMk cId="4051069296" sldId="265"/>
        </pc:sldMkLst>
        <pc:picChg chg="add mod">
          <ac:chgData name="Daniel MacDonald" userId="f5557c10-064f-4841-a284-7861daeb60fe" providerId="ADAL" clId="{CC045D36-1D2F-43A1-B64A-C25E889B8A73}" dt="2025-03-11T18:42:35.814" v="228" actId="12789"/>
          <ac:picMkLst>
            <pc:docMk/>
            <pc:sldMk cId="4051069296" sldId="265"/>
            <ac:picMk id="5" creationId="{0C9BF081-089E-A7EB-AEF0-363890C4DF0E}"/>
          </ac:picMkLst>
        </pc:picChg>
      </pc:sldChg>
      <pc:sldChg chg="addSp modSp new mod ord">
        <pc:chgData name="Daniel MacDonald" userId="f5557c10-064f-4841-a284-7861daeb60fe" providerId="ADAL" clId="{CC045D36-1D2F-43A1-B64A-C25E889B8A73}" dt="2025-03-11T21:11:31.376" v="2892" actId="12789"/>
        <pc:sldMkLst>
          <pc:docMk/>
          <pc:sldMk cId="1897344192" sldId="266"/>
        </pc:sldMkLst>
        <pc:picChg chg="add mod">
          <ac:chgData name="Daniel MacDonald" userId="f5557c10-064f-4841-a284-7861daeb60fe" providerId="ADAL" clId="{CC045D36-1D2F-43A1-B64A-C25E889B8A73}" dt="2025-03-11T21:11:31.376" v="2892" actId="12789"/>
          <ac:picMkLst>
            <pc:docMk/>
            <pc:sldMk cId="1897344192" sldId="266"/>
            <ac:picMk id="2" creationId="{070D9FD4-A46B-AA16-5662-77F93AC98B61}"/>
          </ac:picMkLst>
        </pc:picChg>
      </pc:sldChg>
      <pc:sldChg chg="addSp delSp modSp new mod ord">
        <pc:chgData name="Daniel MacDonald" userId="f5557c10-064f-4841-a284-7861daeb60fe" providerId="ADAL" clId="{CC045D36-1D2F-43A1-B64A-C25E889B8A73}" dt="2025-03-13T17:06:54.146" v="4185"/>
        <pc:sldMkLst>
          <pc:docMk/>
          <pc:sldMk cId="4138614610" sldId="267"/>
        </pc:sldMkLst>
        <pc:picChg chg="add mod">
          <ac:chgData name="Daniel MacDonald" userId="f5557c10-064f-4841-a284-7861daeb60fe" providerId="ADAL" clId="{CC045D36-1D2F-43A1-B64A-C25E889B8A73}" dt="2025-03-11T18:53:35.744" v="239" actId="12789"/>
          <ac:picMkLst>
            <pc:docMk/>
            <pc:sldMk cId="4138614610" sldId="267"/>
            <ac:picMk id="3" creationId="{6F9EC71B-B0EF-F3FA-311F-8D0F74B0FC15}"/>
          </ac:picMkLst>
        </pc:picChg>
      </pc:sldChg>
      <pc:sldChg chg="addSp delSp modSp new mod">
        <pc:chgData name="Daniel MacDonald" userId="f5557c10-064f-4841-a284-7861daeb60fe" providerId="ADAL" clId="{CC045D36-1D2F-43A1-B64A-C25E889B8A73}" dt="2025-03-11T19:01:28.540" v="256" actId="1076"/>
        <pc:sldMkLst>
          <pc:docMk/>
          <pc:sldMk cId="1573004930" sldId="268"/>
        </pc:sldMkLst>
        <pc:picChg chg="add mod">
          <ac:chgData name="Daniel MacDonald" userId="f5557c10-064f-4841-a284-7861daeb60fe" providerId="ADAL" clId="{CC045D36-1D2F-43A1-B64A-C25E889B8A73}" dt="2025-03-11T19:01:28.540" v="256" actId="1076"/>
          <ac:picMkLst>
            <pc:docMk/>
            <pc:sldMk cId="1573004930" sldId="268"/>
            <ac:picMk id="4" creationId="{7EC91E30-15BF-1EF1-0765-FED9074FA62D}"/>
          </ac:picMkLst>
        </pc:picChg>
      </pc:sldChg>
      <pc:sldChg chg="addSp modSp new mod">
        <pc:chgData name="Daniel MacDonald" userId="f5557c10-064f-4841-a284-7861daeb60fe" providerId="ADAL" clId="{CC045D36-1D2F-43A1-B64A-C25E889B8A73}" dt="2025-03-11T21:19:22.770" v="2998"/>
        <pc:sldMkLst>
          <pc:docMk/>
          <pc:sldMk cId="4175359856" sldId="269"/>
        </pc:sldMkLst>
        <pc:graphicFrameChg chg="add mod modGraphic">
          <ac:chgData name="Daniel MacDonald" userId="f5557c10-064f-4841-a284-7861daeb60fe" providerId="ADAL" clId="{CC045D36-1D2F-43A1-B64A-C25E889B8A73}" dt="2025-03-11T21:19:22.770" v="2998"/>
          <ac:graphicFrameMkLst>
            <pc:docMk/>
            <pc:sldMk cId="4175359856" sldId="269"/>
            <ac:graphicFrameMk id="2" creationId="{37CC1EF2-EE5B-5772-740E-C686C491AFD9}"/>
          </ac:graphicFrameMkLst>
        </pc:graphicFrameChg>
      </pc:sldChg>
      <pc:sldChg chg="addSp delSp modSp new mod setBg">
        <pc:chgData name="Daniel MacDonald" userId="f5557c10-064f-4841-a284-7861daeb60fe" providerId="ADAL" clId="{CC045D36-1D2F-43A1-B64A-C25E889B8A73}" dt="2025-03-11T21:19:58.352" v="3016"/>
        <pc:sldMkLst>
          <pc:docMk/>
          <pc:sldMk cId="3614453765" sldId="270"/>
        </pc:sldMkLst>
        <pc:picChg chg="add mod">
          <ac:chgData name="Daniel MacDonald" userId="f5557c10-064f-4841-a284-7861daeb60fe" providerId="ADAL" clId="{CC045D36-1D2F-43A1-B64A-C25E889B8A73}" dt="2025-03-11T19:46:22.921" v="776" actId="12789"/>
          <ac:picMkLst>
            <pc:docMk/>
            <pc:sldMk cId="3614453765" sldId="270"/>
            <ac:picMk id="5" creationId="{1C86AD38-6614-6B43-CB83-D82CAC88F23B}"/>
          </ac:picMkLst>
        </pc:picChg>
      </pc:sldChg>
      <pc:sldChg chg="addSp modSp new mod ord">
        <pc:chgData name="Daniel MacDonald" userId="f5557c10-064f-4841-a284-7861daeb60fe" providerId="ADAL" clId="{CC045D36-1D2F-43A1-B64A-C25E889B8A73}" dt="2025-03-11T21:18:10.729" v="2988"/>
        <pc:sldMkLst>
          <pc:docMk/>
          <pc:sldMk cId="1635686412" sldId="271"/>
        </pc:sldMkLst>
        <pc:graphicFrameChg chg="add mod modGraphic">
          <ac:chgData name="Daniel MacDonald" userId="f5557c10-064f-4841-a284-7861daeb60fe" providerId="ADAL" clId="{CC045D36-1D2F-43A1-B64A-C25E889B8A73}" dt="2025-03-11T20:43:36.370" v="2036" actId="207"/>
          <ac:graphicFrameMkLst>
            <pc:docMk/>
            <pc:sldMk cId="1635686412" sldId="271"/>
            <ac:graphicFrameMk id="2" creationId="{4C306FDC-01F6-DEF0-02BC-4F45EAEC5CC0}"/>
          </ac:graphicFrameMkLst>
        </pc:graphicFrameChg>
      </pc:sldChg>
      <pc:sldChg chg="modSp new mod">
        <pc:chgData name="Daniel MacDonald" userId="f5557c10-064f-4841-a284-7861daeb60fe" providerId="ADAL" clId="{CC045D36-1D2F-43A1-B64A-C25E889B8A73}" dt="2025-03-11T20:30:09.554" v="1436" actId="20577"/>
        <pc:sldMkLst>
          <pc:docMk/>
          <pc:sldMk cId="3085239796" sldId="272"/>
        </pc:sldMkLst>
        <pc:spChg chg="mod">
          <ac:chgData name="Daniel MacDonald" userId="f5557c10-064f-4841-a284-7861daeb60fe" providerId="ADAL" clId="{CC045D36-1D2F-43A1-B64A-C25E889B8A73}" dt="2025-03-11T20:17:47.784" v="1085" actId="20577"/>
          <ac:spMkLst>
            <pc:docMk/>
            <pc:sldMk cId="3085239796" sldId="272"/>
            <ac:spMk id="2" creationId="{2754B8AC-A5A8-0FE4-F4CC-BC0C61F1ABC7}"/>
          </ac:spMkLst>
        </pc:spChg>
        <pc:spChg chg="mod">
          <ac:chgData name="Daniel MacDonald" userId="f5557c10-064f-4841-a284-7861daeb60fe" providerId="ADAL" clId="{CC045D36-1D2F-43A1-B64A-C25E889B8A73}" dt="2025-03-11T20:30:09.554" v="1436" actId="20577"/>
          <ac:spMkLst>
            <pc:docMk/>
            <pc:sldMk cId="3085239796" sldId="272"/>
            <ac:spMk id="3" creationId="{768A45C5-88C2-0AA9-482C-23D1888BAA82}"/>
          </ac:spMkLst>
        </pc:spChg>
      </pc:sldChg>
      <pc:sldChg chg="addSp delSp modSp new mod modClrScheme chgLayout">
        <pc:chgData name="Daniel MacDonald" userId="f5557c10-064f-4841-a284-7861daeb60fe" providerId="ADAL" clId="{CC045D36-1D2F-43A1-B64A-C25E889B8A73}" dt="2025-03-11T20:28:23.972" v="1343" actId="1076"/>
        <pc:sldMkLst>
          <pc:docMk/>
          <pc:sldMk cId="2877130873" sldId="273"/>
        </pc:sldMkLst>
        <pc:picChg chg="add mod">
          <ac:chgData name="Daniel MacDonald" userId="f5557c10-064f-4841-a284-7861daeb60fe" providerId="ADAL" clId="{CC045D36-1D2F-43A1-B64A-C25E889B8A73}" dt="2025-03-11T20:28:23.972" v="1343" actId="1076"/>
          <ac:picMkLst>
            <pc:docMk/>
            <pc:sldMk cId="2877130873" sldId="273"/>
            <ac:picMk id="5" creationId="{362EA9B7-B7DA-7C55-2B2E-25D0E3189FF9}"/>
          </ac:picMkLst>
        </pc:picChg>
      </pc:sldChg>
      <pc:sldChg chg="addSp modSp new mod modClrScheme chgLayout">
        <pc:chgData name="Daniel MacDonald" userId="f5557c10-064f-4841-a284-7861daeb60fe" providerId="ADAL" clId="{CC045D36-1D2F-43A1-B64A-C25E889B8A73}" dt="2025-03-11T21:17:42.252" v="2965" actId="20577"/>
        <pc:sldMkLst>
          <pc:docMk/>
          <pc:sldMk cId="3298748786" sldId="274"/>
        </pc:sldMkLst>
        <pc:spChg chg="add mod">
          <ac:chgData name="Daniel MacDonald" userId="f5557c10-064f-4841-a284-7861daeb60fe" providerId="ADAL" clId="{CC045D36-1D2F-43A1-B64A-C25E889B8A73}" dt="2025-03-11T20:40:04.456" v="1775" actId="20577"/>
          <ac:spMkLst>
            <pc:docMk/>
            <pc:sldMk cId="3298748786" sldId="274"/>
            <ac:spMk id="2" creationId="{FD36240E-B3B1-E48D-DA8D-34BC548EA55D}"/>
          </ac:spMkLst>
        </pc:spChg>
        <pc:spChg chg="add mod">
          <ac:chgData name="Daniel MacDonald" userId="f5557c10-064f-4841-a284-7861daeb60fe" providerId="ADAL" clId="{CC045D36-1D2F-43A1-B64A-C25E889B8A73}" dt="2025-03-11T21:17:42.252" v="2965" actId="20577"/>
          <ac:spMkLst>
            <pc:docMk/>
            <pc:sldMk cId="3298748786" sldId="274"/>
            <ac:spMk id="3" creationId="{86C69893-4159-1E49-1711-65A0D83DEBCB}"/>
          </ac:spMkLst>
        </pc:spChg>
      </pc:sldChg>
      <pc:sldChg chg="addSp modSp new mod modClrScheme chgLayout">
        <pc:chgData name="Daniel MacDonald" userId="f5557c10-064f-4841-a284-7861daeb60fe" providerId="ADAL" clId="{CC045D36-1D2F-43A1-B64A-C25E889B8A73}" dt="2025-03-11T21:21:42.263" v="3367" actId="20577"/>
        <pc:sldMkLst>
          <pc:docMk/>
          <pc:sldMk cId="3812302709" sldId="275"/>
        </pc:sldMkLst>
        <pc:spChg chg="add mod">
          <ac:chgData name="Daniel MacDonald" userId="f5557c10-064f-4841-a284-7861daeb60fe" providerId="ADAL" clId="{CC045D36-1D2F-43A1-B64A-C25E889B8A73}" dt="2025-03-11T20:41:06.365" v="2008" actId="20577"/>
          <ac:spMkLst>
            <pc:docMk/>
            <pc:sldMk cId="3812302709" sldId="275"/>
            <ac:spMk id="2" creationId="{909230E3-5D29-4F43-07C4-A2D73424AAF0}"/>
          </ac:spMkLst>
        </pc:spChg>
        <pc:spChg chg="add mod">
          <ac:chgData name="Daniel MacDonald" userId="f5557c10-064f-4841-a284-7861daeb60fe" providerId="ADAL" clId="{CC045D36-1D2F-43A1-B64A-C25E889B8A73}" dt="2025-03-11T21:21:42.263" v="3367" actId="20577"/>
          <ac:spMkLst>
            <pc:docMk/>
            <pc:sldMk cId="3812302709" sldId="275"/>
            <ac:spMk id="3" creationId="{4BA3CF62-4622-2FD8-B5FC-BBDE1B1E766D}"/>
          </ac:spMkLst>
        </pc:spChg>
      </pc:sldChg>
      <pc:sldChg chg="new del">
        <pc:chgData name="Daniel MacDonald" userId="f5557c10-064f-4841-a284-7861daeb60fe" providerId="ADAL" clId="{CC045D36-1D2F-43A1-B64A-C25E889B8A73}" dt="2025-03-11T21:20:04.188" v="3017" actId="47"/>
        <pc:sldMkLst>
          <pc:docMk/>
          <pc:sldMk cId="2455844134" sldId="276"/>
        </pc:sldMkLst>
      </pc:sldChg>
      <pc:sldChg chg="addSp delSp modSp new mod ord modClrScheme chgLayout">
        <pc:chgData name="Daniel MacDonald" userId="f5557c10-064f-4841-a284-7861daeb60fe" providerId="ADAL" clId="{CC045D36-1D2F-43A1-B64A-C25E889B8A73}" dt="2025-03-11T21:16:45.289" v="2905"/>
        <pc:sldMkLst>
          <pc:docMk/>
          <pc:sldMk cId="3333934055" sldId="277"/>
        </pc:sldMkLst>
        <pc:picChg chg="add mod">
          <ac:chgData name="Daniel MacDonald" userId="f5557c10-064f-4841-a284-7861daeb60fe" providerId="ADAL" clId="{CC045D36-1D2F-43A1-B64A-C25E889B8A73}" dt="2025-03-11T21:16:33.899" v="2903" actId="1076"/>
          <ac:picMkLst>
            <pc:docMk/>
            <pc:sldMk cId="3333934055" sldId="277"/>
            <ac:picMk id="5" creationId="{A547B552-C8FA-E41D-12E4-25745A4681C2}"/>
          </ac:picMkLst>
        </pc:picChg>
      </pc:sldChg>
      <pc:sldChg chg="addSp modSp new mod">
        <pc:chgData name="Daniel MacDonald" userId="f5557c10-064f-4841-a284-7861daeb60fe" providerId="ADAL" clId="{CC045D36-1D2F-43A1-B64A-C25E889B8A73}" dt="2025-03-11T21:26:35.374" v="3542" actId="12789"/>
        <pc:sldMkLst>
          <pc:docMk/>
          <pc:sldMk cId="2509249184" sldId="278"/>
        </pc:sldMkLst>
      </pc:sldChg>
      <pc:sldChg chg="addSp modSp new mod modClrScheme chgLayout">
        <pc:chgData name="Daniel MacDonald" userId="f5557c10-064f-4841-a284-7861daeb60fe" providerId="ADAL" clId="{CC045D36-1D2F-43A1-B64A-C25E889B8A73}" dt="2025-03-11T21:31:58.962" v="4035" actId="20577"/>
        <pc:sldMkLst>
          <pc:docMk/>
          <pc:sldMk cId="531960211" sldId="279"/>
        </pc:sldMkLst>
        <pc:spChg chg="mod ord">
          <ac:chgData name="Daniel MacDonald" userId="f5557c10-064f-4841-a284-7861daeb60fe" providerId="ADAL" clId="{CC045D36-1D2F-43A1-B64A-C25E889B8A73}" dt="2025-03-11T21:23:03.158" v="3369" actId="700"/>
          <ac:spMkLst>
            <pc:docMk/>
            <pc:sldMk cId="531960211" sldId="279"/>
            <ac:spMk id="2" creationId="{605F0974-9FEC-1216-2F32-F96435F63054}"/>
          </ac:spMkLst>
        </pc:spChg>
        <pc:spChg chg="add mod ord">
          <ac:chgData name="Daniel MacDonald" userId="f5557c10-064f-4841-a284-7861daeb60fe" providerId="ADAL" clId="{CC045D36-1D2F-43A1-B64A-C25E889B8A73}" dt="2025-03-11T21:23:06.482" v="3382" actId="20577"/>
          <ac:spMkLst>
            <pc:docMk/>
            <pc:sldMk cId="531960211" sldId="279"/>
            <ac:spMk id="3" creationId="{F94CA083-A2C5-47AE-D553-99D8B2EB2CEE}"/>
          </ac:spMkLst>
        </pc:spChg>
        <pc:spChg chg="add mod ord">
          <ac:chgData name="Daniel MacDonald" userId="f5557c10-064f-4841-a284-7861daeb60fe" providerId="ADAL" clId="{CC045D36-1D2F-43A1-B64A-C25E889B8A73}" dt="2025-03-11T21:31:58.962" v="4035" actId="20577"/>
          <ac:spMkLst>
            <pc:docMk/>
            <pc:sldMk cId="531960211" sldId="279"/>
            <ac:spMk id="4" creationId="{7089F5FC-548C-C272-07B0-364FF70D2F56}"/>
          </ac:spMkLst>
        </pc:spChg>
      </pc:sldChg>
      <pc:sldChg chg="addSp modSp new mod">
        <pc:chgData name="Daniel MacDonald" userId="f5557c10-064f-4841-a284-7861daeb60fe" providerId="ADAL" clId="{CC045D36-1D2F-43A1-B64A-C25E889B8A73}" dt="2025-03-13T18:20:51.068" v="4191" actId="12789"/>
        <pc:sldMkLst>
          <pc:docMk/>
          <pc:sldMk cId="3767074448" sldId="280"/>
        </pc:sldMkLst>
        <pc:picChg chg="add mod">
          <ac:chgData name="Daniel MacDonald" userId="f5557c10-064f-4841-a284-7861daeb60fe" providerId="ADAL" clId="{CC045D36-1D2F-43A1-B64A-C25E889B8A73}" dt="2025-03-13T18:20:51.068" v="4191" actId="12789"/>
          <ac:picMkLst>
            <pc:docMk/>
            <pc:sldMk cId="3767074448" sldId="280"/>
            <ac:picMk id="3" creationId="{474F4C62-ABA9-EE40-68D7-DA5E8221E1E9}"/>
          </ac:picMkLst>
        </pc:picChg>
      </pc:sldChg>
      <pc:sldChg chg="addSp modSp new mod">
        <pc:chgData name="Daniel MacDonald" userId="f5557c10-064f-4841-a284-7861daeb60fe" providerId="ADAL" clId="{CC045D36-1D2F-43A1-B64A-C25E889B8A73}" dt="2025-03-13T18:25:51.308" v="4196" actId="12789"/>
        <pc:sldMkLst>
          <pc:docMk/>
          <pc:sldMk cId="2189986542" sldId="281"/>
        </pc:sldMkLst>
        <pc:picChg chg="add mod">
          <ac:chgData name="Daniel MacDonald" userId="f5557c10-064f-4841-a284-7861daeb60fe" providerId="ADAL" clId="{CC045D36-1D2F-43A1-B64A-C25E889B8A73}" dt="2025-03-13T18:25:51.308" v="4196" actId="12789"/>
          <ac:picMkLst>
            <pc:docMk/>
            <pc:sldMk cId="2189986542" sldId="281"/>
            <ac:picMk id="3" creationId="{6494EDC3-868C-6CB6-2742-A26912773598}"/>
          </ac:picMkLst>
        </pc:picChg>
      </pc:sldChg>
    </pc:docChg>
  </pc:docChgLst>
  <pc:docChgLst>
    <pc:chgData name="Daniel MacDonald" userId="f5557c10-064f-4841-a284-7861daeb60fe" providerId="ADAL" clId="{D834873C-5AAC-4645-9B21-3A84C867CC55}"/>
    <pc:docChg chg="undo redo custSel addSld delSld modSld sldOrd">
      <pc:chgData name="Daniel MacDonald" userId="f5557c10-064f-4841-a284-7861daeb60fe" providerId="ADAL" clId="{D834873C-5AAC-4645-9B21-3A84C867CC55}" dt="2025-03-19T03:52:31.246" v="3058" actId="1076"/>
      <pc:docMkLst>
        <pc:docMk/>
      </pc:docMkLst>
      <pc:sldChg chg="addSp modSp mod">
        <pc:chgData name="Daniel MacDonald" userId="f5557c10-064f-4841-a284-7861daeb60fe" providerId="ADAL" clId="{D834873C-5AAC-4645-9B21-3A84C867CC55}" dt="2025-03-19T03:52:31.246" v="3058" actId="1076"/>
        <pc:sldMkLst>
          <pc:docMk/>
          <pc:sldMk cId="2717560893" sldId="256"/>
        </pc:sldMkLst>
        <pc:spChg chg="mod">
          <ac:chgData name="Daniel MacDonald" userId="f5557c10-064f-4841-a284-7861daeb60fe" providerId="ADAL" clId="{D834873C-5AAC-4645-9B21-3A84C867CC55}" dt="2025-03-19T02:53:40.433" v="1517" actId="20577"/>
          <ac:spMkLst>
            <pc:docMk/>
            <pc:sldMk cId="2717560893" sldId="256"/>
            <ac:spMk id="3" creationId="{2447CE14-2A87-BC09-EACE-4B5E226C0B78}"/>
          </ac:spMkLst>
        </pc:spChg>
        <pc:picChg chg="add mod">
          <ac:chgData name="Daniel MacDonald" userId="f5557c10-064f-4841-a284-7861daeb60fe" providerId="ADAL" clId="{D834873C-5AAC-4645-9B21-3A84C867CC55}" dt="2025-03-19T03:52:31.246" v="3058" actId="1076"/>
          <ac:picMkLst>
            <pc:docMk/>
            <pc:sldMk cId="2717560893" sldId="256"/>
            <ac:picMk id="5" creationId="{0084BEB4-EDD2-D95F-86CD-1B2569A85EF7}"/>
          </ac:picMkLst>
        </pc:picChg>
      </pc:sldChg>
      <pc:sldChg chg="addSp modSp mod">
        <pc:chgData name="Daniel MacDonald" userId="f5557c10-064f-4841-a284-7861daeb60fe" providerId="ADAL" clId="{D834873C-5AAC-4645-9B21-3A84C867CC55}" dt="2025-03-19T03:52:13.079" v="3056" actId="167"/>
        <pc:sldMkLst>
          <pc:docMk/>
          <pc:sldMk cId="1247961140" sldId="257"/>
        </pc:sldMkLst>
        <pc:spChg chg="mod">
          <ac:chgData name="Daniel MacDonald" userId="f5557c10-064f-4841-a284-7861daeb60fe" providerId="ADAL" clId="{D834873C-5AAC-4645-9B21-3A84C867CC55}" dt="2025-03-19T02:54:29.634" v="1640" actId="20577"/>
          <ac:spMkLst>
            <pc:docMk/>
            <pc:sldMk cId="1247961140" sldId="257"/>
            <ac:spMk id="5" creationId="{3924EA31-58B0-5373-5E18-37E91684966F}"/>
          </ac:spMkLst>
        </pc:spChg>
        <pc:picChg chg="add mod ord">
          <ac:chgData name="Daniel MacDonald" userId="f5557c10-064f-4841-a284-7861daeb60fe" providerId="ADAL" clId="{D834873C-5AAC-4645-9B21-3A84C867CC55}" dt="2025-03-19T03:52:13.079" v="3056" actId="167"/>
          <ac:picMkLst>
            <pc:docMk/>
            <pc:sldMk cId="1247961140" sldId="257"/>
            <ac:picMk id="3" creationId="{AF36446D-528F-BB71-F228-002C3805DABE}"/>
          </ac:picMkLst>
        </pc:picChg>
      </pc:sldChg>
      <pc:sldChg chg="ord">
        <pc:chgData name="Daniel MacDonald" userId="f5557c10-064f-4841-a284-7861daeb60fe" providerId="ADAL" clId="{D834873C-5AAC-4645-9B21-3A84C867CC55}" dt="2025-03-18T18:05:51.972" v="1282"/>
        <pc:sldMkLst>
          <pc:docMk/>
          <pc:sldMk cId="3193761148" sldId="261"/>
        </pc:sldMkLst>
      </pc:sldChg>
      <pc:sldChg chg="addSp modSp mod setBg">
        <pc:chgData name="Daniel MacDonald" userId="f5557c10-064f-4841-a284-7861daeb60fe" providerId="ADAL" clId="{D834873C-5AAC-4645-9B21-3A84C867CC55}" dt="2025-03-19T03:49:58.535" v="3032" actId="26606"/>
        <pc:sldMkLst>
          <pc:docMk/>
          <pc:sldMk cId="940173054" sldId="262"/>
        </pc:sldMkLst>
        <pc:spChg chg="mod">
          <ac:chgData name="Daniel MacDonald" userId="f5557c10-064f-4841-a284-7861daeb60fe" providerId="ADAL" clId="{D834873C-5AAC-4645-9B21-3A84C867CC55}" dt="2025-03-19T03:49:58.535" v="3032" actId="26606"/>
          <ac:spMkLst>
            <pc:docMk/>
            <pc:sldMk cId="940173054" sldId="262"/>
            <ac:spMk id="7" creationId="{8D066B79-316A-32C0-BD5F-576D7B10861F}"/>
          </ac:spMkLst>
        </pc:spChg>
        <pc:spChg chg="add">
          <ac:chgData name="Daniel MacDonald" userId="f5557c10-064f-4841-a284-7861daeb60fe" providerId="ADAL" clId="{D834873C-5AAC-4645-9B21-3A84C867CC55}" dt="2025-03-19T03:49:58.535" v="3032" actId="26606"/>
          <ac:spMkLst>
            <pc:docMk/>
            <pc:sldMk cId="940173054" sldId="262"/>
            <ac:spMk id="12" creationId="{F3060C83-F051-4F0E-ABAD-AA0DFC48B218}"/>
          </ac:spMkLst>
        </pc:spChg>
        <pc:spChg chg="add">
          <ac:chgData name="Daniel MacDonald" userId="f5557c10-064f-4841-a284-7861daeb60fe" providerId="ADAL" clId="{D834873C-5AAC-4645-9B21-3A84C867CC55}" dt="2025-03-19T03:49:58.535" v="3032" actId="26606"/>
          <ac:spMkLst>
            <pc:docMk/>
            <pc:sldMk cId="940173054" sldId="262"/>
            <ac:spMk id="14" creationId="{83C98ABE-055B-441F-B07E-44F97F083C39}"/>
          </ac:spMkLst>
        </pc:spChg>
        <pc:spChg chg="add">
          <ac:chgData name="Daniel MacDonald" userId="f5557c10-064f-4841-a284-7861daeb60fe" providerId="ADAL" clId="{D834873C-5AAC-4645-9B21-3A84C867CC55}" dt="2025-03-19T03:49:58.535" v="3032" actId="26606"/>
          <ac:spMkLst>
            <pc:docMk/>
            <pc:sldMk cId="940173054" sldId="262"/>
            <ac:spMk id="16" creationId="{29FDB030-9B49-4CED-8CCD-4D99382388AC}"/>
          </ac:spMkLst>
        </pc:spChg>
        <pc:spChg chg="add">
          <ac:chgData name="Daniel MacDonald" userId="f5557c10-064f-4841-a284-7861daeb60fe" providerId="ADAL" clId="{D834873C-5AAC-4645-9B21-3A84C867CC55}" dt="2025-03-19T03:49:58.535" v="3032" actId="26606"/>
          <ac:spMkLst>
            <pc:docMk/>
            <pc:sldMk cId="940173054" sldId="262"/>
            <ac:spMk id="18" creationId="{3783CA14-24A1-485C-8B30-D6A5D87987AD}"/>
          </ac:spMkLst>
        </pc:spChg>
        <pc:spChg chg="add">
          <ac:chgData name="Daniel MacDonald" userId="f5557c10-064f-4841-a284-7861daeb60fe" providerId="ADAL" clId="{D834873C-5AAC-4645-9B21-3A84C867CC55}" dt="2025-03-19T03:49:58.535" v="3032" actId="26606"/>
          <ac:spMkLst>
            <pc:docMk/>
            <pc:sldMk cId="940173054" sldId="262"/>
            <ac:spMk id="20" creationId="{9A97C86A-04D6-40F7-AE84-31AB43E6A846}"/>
          </ac:spMkLst>
        </pc:spChg>
        <pc:spChg chg="add">
          <ac:chgData name="Daniel MacDonald" userId="f5557c10-064f-4841-a284-7861daeb60fe" providerId="ADAL" clId="{D834873C-5AAC-4645-9B21-3A84C867CC55}" dt="2025-03-19T03:49:58.535" v="3032" actId="26606"/>
          <ac:spMkLst>
            <pc:docMk/>
            <pc:sldMk cId="940173054" sldId="262"/>
            <ac:spMk id="22" creationId="{FF9F2414-84E8-453E-B1F3-389FDE8192D9}"/>
          </ac:spMkLst>
        </pc:spChg>
        <pc:spChg chg="add">
          <ac:chgData name="Daniel MacDonald" userId="f5557c10-064f-4841-a284-7861daeb60fe" providerId="ADAL" clId="{D834873C-5AAC-4645-9B21-3A84C867CC55}" dt="2025-03-19T03:49:58.535" v="3032" actId="26606"/>
          <ac:spMkLst>
            <pc:docMk/>
            <pc:sldMk cId="940173054" sldId="262"/>
            <ac:spMk id="24" creationId="{3ECA69A1-7536-43AC-85EF-C7106179F5ED}"/>
          </ac:spMkLst>
        </pc:spChg>
        <pc:picChg chg="mod ord">
          <ac:chgData name="Daniel MacDonald" userId="f5557c10-064f-4841-a284-7861daeb60fe" providerId="ADAL" clId="{D834873C-5AAC-4645-9B21-3A84C867CC55}" dt="2025-03-19T03:49:58.535" v="3032" actId="26606"/>
          <ac:picMkLst>
            <pc:docMk/>
            <pc:sldMk cId="940173054" sldId="262"/>
            <ac:picMk id="6" creationId="{C1E328BB-1911-1D56-B900-D2488021079B}"/>
          </ac:picMkLst>
        </pc:picChg>
      </pc:sldChg>
      <pc:sldChg chg="addSp modSp mod setBg">
        <pc:chgData name="Daniel MacDonald" userId="f5557c10-064f-4841-a284-7861daeb60fe" providerId="ADAL" clId="{D834873C-5AAC-4645-9B21-3A84C867CC55}" dt="2025-03-19T03:49:52.379" v="3031" actId="26606"/>
        <pc:sldMkLst>
          <pc:docMk/>
          <pc:sldMk cId="3147265768" sldId="264"/>
        </pc:sldMkLst>
        <pc:spChg chg="mod">
          <ac:chgData name="Daniel MacDonald" userId="f5557c10-064f-4841-a284-7861daeb60fe" providerId="ADAL" clId="{D834873C-5AAC-4645-9B21-3A84C867CC55}" dt="2025-03-19T03:49:52.379" v="3031" actId="26606"/>
          <ac:spMkLst>
            <pc:docMk/>
            <pc:sldMk cId="3147265768" sldId="264"/>
            <ac:spMk id="4" creationId="{D69BED1C-A718-00BB-C1C1-23DD1F0E9273}"/>
          </ac:spMkLst>
        </pc:spChg>
        <pc:spChg chg="add">
          <ac:chgData name="Daniel MacDonald" userId="f5557c10-064f-4841-a284-7861daeb60fe" providerId="ADAL" clId="{D834873C-5AAC-4645-9B21-3A84C867CC55}" dt="2025-03-19T03:49:52.379" v="3031" actId="26606"/>
          <ac:spMkLst>
            <pc:docMk/>
            <pc:sldMk cId="3147265768" sldId="264"/>
            <ac:spMk id="9" creationId="{F3060C83-F051-4F0E-ABAD-AA0DFC48B218}"/>
          </ac:spMkLst>
        </pc:spChg>
        <pc:spChg chg="add">
          <ac:chgData name="Daniel MacDonald" userId="f5557c10-064f-4841-a284-7861daeb60fe" providerId="ADAL" clId="{D834873C-5AAC-4645-9B21-3A84C867CC55}" dt="2025-03-19T03:49:52.379" v="3031" actId="26606"/>
          <ac:spMkLst>
            <pc:docMk/>
            <pc:sldMk cId="3147265768" sldId="264"/>
            <ac:spMk id="11" creationId="{83C98ABE-055B-441F-B07E-44F97F083C39}"/>
          </ac:spMkLst>
        </pc:spChg>
        <pc:spChg chg="add">
          <ac:chgData name="Daniel MacDonald" userId="f5557c10-064f-4841-a284-7861daeb60fe" providerId="ADAL" clId="{D834873C-5AAC-4645-9B21-3A84C867CC55}" dt="2025-03-19T03:49:52.379" v="3031" actId="26606"/>
          <ac:spMkLst>
            <pc:docMk/>
            <pc:sldMk cId="3147265768" sldId="264"/>
            <ac:spMk id="13" creationId="{29FDB030-9B49-4CED-8CCD-4D99382388AC}"/>
          </ac:spMkLst>
        </pc:spChg>
        <pc:spChg chg="add">
          <ac:chgData name="Daniel MacDonald" userId="f5557c10-064f-4841-a284-7861daeb60fe" providerId="ADAL" clId="{D834873C-5AAC-4645-9B21-3A84C867CC55}" dt="2025-03-19T03:49:52.379" v="3031" actId="26606"/>
          <ac:spMkLst>
            <pc:docMk/>
            <pc:sldMk cId="3147265768" sldId="264"/>
            <ac:spMk id="15" creationId="{3783CA14-24A1-485C-8B30-D6A5D87987AD}"/>
          </ac:spMkLst>
        </pc:spChg>
        <pc:spChg chg="add">
          <ac:chgData name="Daniel MacDonald" userId="f5557c10-064f-4841-a284-7861daeb60fe" providerId="ADAL" clId="{D834873C-5AAC-4645-9B21-3A84C867CC55}" dt="2025-03-19T03:49:52.379" v="3031" actId="26606"/>
          <ac:spMkLst>
            <pc:docMk/>
            <pc:sldMk cId="3147265768" sldId="264"/>
            <ac:spMk id="17" creationId="{9A97C86A-04D6-40F7-AE84-31AB43E6A846}"/>
          </ac:spMkLst>
        </pc:spChg>
        <pc:spChg chg="add">
          <ac:chgData name="Daniel MacDonald" userId="f5557c10-064f-4841-a284-7861daeb60fe" providerId="ADAL" clId="{D834873C-5AAC-4645-9B21-3A84C867CC55}" dt="2025-03-19T03:49:52.379" v="3031" actId="26606"/>
          <ac:spMkLst>
            <pc:docMk/>
            <pc:sldMk cId="3147265768" sldId="264"/>
            <ac:spMk id="19" creationId="{FF9F2414-84E8-453E-B1F3-389FDE8192D9}"/>
          </ac:spMkLst>
        </pc:spChg>
        <pc:spChg chg="add">
          <ac:chgData name="Daniel MacDonald" userId="f5557c10-064f-4841-a284-7861daeb60fe" providerId="ADAL" clId="{D834873C-5AAC-4645-9B21-3A84C867CC55}" dt="2025-03-19T03:49:52.379" v="3031" actId="26606"/>
          <ac:spMkLst>
            <pc:docMk/>
            <pc:sldMk cId="3147265768" sldId="264"/>
            <ac:spMk id="21" creationId="{3ECA69A1-7536-43AC-85EF-C7106179F5ED}"/>
          </ac:spMkLst>
        </pc:spChg>
        <pc:picChg chg="mod ord">
          <ac:chgData name="Daniel MacDonald" userId="f5557c10-064f-4841-a284-7861daeb60fe" providerId="ADAL" clId="{D834873C-5AAC-4645-9B21-3A84C867CC55}" dt="2025-03-19T03:49:52.379" v="3031" actId="26606"/>
          <ac:picMkLst>
            <pc:docMk/>
            <pc:sldMk cId="3147265768" sldId="264"/>
            <ac:picMk id="3" creationId="{C4A9794F-8F40-0DF0-210F-4280CE1792C5}"/>
          </ac:picMkLst>
        </pc:picChg>
      </pc:sldChg>
      <pc:sldChg chg="addSp modSp mod setBg">
        <pc:chgData name="Daniel MacDonald" userId="f5557c10-064f-4841-a284-7861daeb60fe" providerId="ADAL" clId="{D834873C-5AAC-4645-9B21-3A84C867CC55}" dt="2025-03-19T03:49:39.113" v="3028" actId="26606"/>
        <pc:sldMkLst>
          <pc:docMk/>
          <pc:sldMk cId="4051069296" sldId="265"/>
        </pc:sldMkLst>
        <pc:spChg chg="mod">
          <ac:chgData name="Daniel MacDonald" userId="f5557c10-064f-4841-a284-7861daeb60fe" providerId="ADAL" clId="{D834873C-5AAC-4645-9B21-3A84C867CC55}" dt="2025-03-19T03:49:39.113" v="3028" actId="26606"/>
          <ac:spMkLst>
            <pc:docMk/>
            <pc:sldMk cId="4051069296" sldId="265"/>
            <ac:spMk id="6" creationId="{8D87234B-51D0-A4CE-55D0-648EA5695D84}"/>
          </ac:spMkLst>
        </pc:spChg>
        <pc:spChg chg="add">
          <ac:chgData name="Daniel MacDonald" userId="f5557c10-064f-4841-a284-7861daeb60fe" providerId="ADAL" clId="{D834873C-5AAC-4645-9B21-3A84C867CC55}" dt="2025-03-19T03:49:39.113" v="3028" actId="26606"/>
          <ac:spMkLst>
            <pc:docMk/>
            <pc:sldMk cId="4051069296" sldId="265"/>
            <ac:spMk id="11" creationId="{F3060C83-F051-4F0E-ABAD-AA0DFC48B218}"/>
          </ac:spMkLst>
        </pc:spChg>
        <pc:spChg chg="add">
          <ac:chgData name="Daniel MacDonald" userId="f5557c10-064f-4841-a284-7861daeb60fe" providerId="ADAL" clId="{D834873C-5AAC-4645-9B21-3A84C867CC55}" dt="2025-03-19T03:49:39.113" v="3028" actId="26606"/>
          <ac:spMkLst>
            <pc:docMk/>
            <pc:sldMk cId="4051069296" sldId="265"/>
            <ac:spMk id="13" creationId="{83C98ABE-055B-441F-B07E-44F97F083C39}"/>
          </ac:spMkLst>
        </pc:spChg>
        <pc:spChg chg="add">
          <ac:chgData name="Daniel MacDonald" userId="f5557c10-064f-4841-a284-7861daeb60fe" providerId="ADAL" clId="{D834873C-5AAC-4645-9B21-3A84C867CC55}" dt="2025-03-19T03:49:39.113" v="3028" actId="26606"/>
          <ac:spMkLst>
            <pc:docMk/>
            <pc:sldMk cId="4051069296" sldId="265"/>
            <ac:spMk id="15" creationId="{29FDB030-9B49-4CED-8CCD-4D99382388AC}"/>
          </ac:spMkLst>
        </pc:spChg>
        <pc:spChg chg="add">
          <ac:chgData name="Daniel MacDonald" userId="f5557c10-064f-4841-a284-7861daeb60fe" providerId="ADAL" clId="{D834873C-5AAC-4645-9B21-3A84C867CC55}" dt="2025-03-19T03:49:39.113" v="3028" actId="26606"/>
          <ac:spMkLst>
            <pc:docMk/>
            <pc:sldMk cId="4051069296" sldId="265"/>
            <ac:spMk id="17" creationId="{3783CA14-24A1-485C-8B30-D6A5D87987AD}"/>
          </ac:spMkLst>
        </pc:spChg>
        <pc:spChg chg="add">
          <ac:chgData name="Daniel MacDonald" userId="f5557c10-064f-4841-a284-7861daeb60fe" providerId="ADAL" clId="{D834873C-5AAC-4645-9B21-3A84C867CC55}" dt="2025-03-19T03:49:39.113" v="3028" actId="26606"/>
          <ac:spMkLst>
            <pc:docMk/>
            <pc:sldMk cId="4051069296" sldId="265"/>
            <ac:spMk id="19" creationId="{9A97C86A-04D6-40F7-AE84-31AB43E6A846}"/>
          </ac:spMkLst>
        </pc:spChg>
        <pc:spChg chg="add">
          <ac:chgData name="Daniel MacDonald" userId="f5557c10-064f-4841-a284-7861daeb60fe" providerId="ADAL" clId="{D834873C-5AAC-4645-9B21-3A84C867CC55}" dt="2025-03-19T03:49:39.113" v="3028" actId="26606"/>
          <ac:spMkLst>
            <pc:docMk/>
            <pc:sldMk cId="4051069296" sldId="265"/>
            <ac:spMk id="21" creationId="{FF9F2414-84E8-453E-B1F3-389FDE8192D9}"/>
          </ac:spMkLst>
        </pc:spChg>
        <pc:spChg chg="add">
          <ac:chgData name="Daniel MacDonald" userId="f5557c10-064f-4841-a284-7861daeb60fe" providerId="ADAL" clId="{D834873C-5AAC-4645-9B21-3A84C867CC55}" dt="2025-03-19T03:49:39.113" v="3028" actId="26606"/>
          <ac:spMkLst>
            <pc:docMk/>
            <pc:sldMk cId="4051069296" sldId="265"/>
            <ac:spMk id="23" creationId="{3ECA69A1-7536-43AC-85EF-C7106179F5ED}"/>
          </ac:spMkLst>
        </pc:spChg>
        <pc:picChg chg="mod ord">
          <ac:chgData name="Daniel MacDonald" userId="f5557c10-064f-4841-a284-7861daeb60fe" providerId="ADAL" clId="{D834873C-5AAC-4645-9B21-3A84C867CC55}" dt="2025-03-19T03:49:39.113" v="3028" actId="26606"/>
          <ac:picMkLst>
            <pc:docMk/>
            <pc:sldMk cId="4051069296" sldId="265"/>
            <ac:picMk id="5" creationId="{0C9BF081-089E-A7EB-AEF0-363890C4DF0E}"/>
          </ac:picMkLst>
        </pc:picChg>
      </pc:sldChg>
      <pc:sldChg chg="addSp modSp mod setBg">
        <pc:chgData name="Daniel MacDonald" userId="f5557c10-064f-4841-a284-7861daeb60fe" providerId="ADAL" clId="{D834873C-5AAC-4645-9B21-3A84C867CC55}" dt="2025-03-19T03:49:46.734" v="3029" actId="26606"/>
        <pc:sldMkLst>
          <pc:docMk/>
          <pc:sldMk cId="1897344192" sldId="266"/>
        </pc:sldMkLst>
        <pc:spChg chg="mod">
          <ac:chgData name="Daniel MacDonald" userId="f5557c10-064f-4841-a284-7861daeb60fe" providerId="ADAL" clId="{D834873C-5AAC-4645-9B21-3A84C867CC55}" dt="2025-03-19T03:49:46.734" v="3029" actId="26606"/>
          <ac:spMkLst>
            <pc:docMk/>
            <pc:sldMk cId="1897344192" sldId="266"/>
            <ac:spMk id="3" creationId="{B8A2BF30-5AB5-4AD0-B6EA-4C4DC3CB3E7F}"/>
          </ac:spMkLst>
        </pc:spChg>
        <pc:spChg chg="add">
          <ac:chgData name="Daniel MacDonald" userId="f5557c10-064f-4841-a284-7861daeb60fe" providerId="ADAL" clId="{D834873C-5AAC-4645-9B21-3A84C867CC55}" dt="2025-03-19T03:49:46.734" v="3029" actId="26606"/>
          <ac:spMkLst>
            <pc:docMk/>
            <pc:sldMk cId="1897344192" sldId="266"/>
            <ac:spMk id="8" creationId="{F3060C83-F051-4F0E-ABAD-AA0DFC48B218}"/>
          </ac:spMkLst>
        </pc:spChg>
        <pc:spChg chg="add">
          <ac:chgData name="Daniel MacDonald" userId="f5557c10-064f-4841-a284-7861daeb60fe" providerId="ADAL" clId="{D834873C-5AAC-4645-9B21-3A84C867CC55}" dt="2025-03-19T03:49:46.734" v="3029" actId="26606"/>
          <ac:spMkLst>
            <pc:docMk/>
            <pc:sldMk cId="1897344192" sldId="266"/>
            <ac:spMk id="10" creationId="{83C98ABE-055B-441F-B07E-44F97F083C39}"/>
          </ac:spMkLst>
        </pc:spChg>
        <pc:spChg chg="add">
          <ac:chgData name="Daniel MacDonald" userId="f5557c10-064f-4841-a284-7861daeb60fe" providerId="ADAL" clId="{D834873C-5AAC-4645-9B21-3A84C867CC55}" dt="2025-03-19T03:49:46.734" v="3029" actId="26606"/>
          <ac:spMkLst>
            <pc:docMk/>
            <pc:sldMk cId="1897344192" sldId="266"/>
            <ac:spMk id="12" creationId="{29FDB030-9B49-4CED-8CCD-4D99382388AC}"/>
          </ac:spMkLst>
        </pc:spChg>
        <pc:spChg chg="add">
          <ac:chgData name="Daniel MacDonald" userId="f5557c10-064f-4841-a284-7861daeb60fe" providerId="ADAL" clId="{D834873C-5AAC-4645-9B21-3A84C867CC55}" dt="2025-03-19T03:49:46.734" v="3029" actId="26606"/>
          <ac:spMkLst>
            <pc:docMk/>
            <pc:sldMk cId="1897344192" sldId="266"/>
            <ac:spMk id="14" creationId="{3783CA14-24A1-485C-8B30-D6A5D87987AD}"/>
          </ac:spMkLst>
        </pc:spChg>
        <pc:spChg chg="add">
          <ac:chgData name="Daniel MacDonald" userId="f5557c10-064f-4841-a284-7861daeb60fe" providerId="ADAL" clId="{D834873C-5AAC-4645-9B21-3A84C867CC55}" dt="2025-03-19T03:49:46.734" v="3029" actId="26606"/>
          <ac:spMkLst>
            <pc:docMk/>
            <pc:sldMk cId="1897344192" sldId="266"/>
            <ac:spMk id="16" creationId="{9A97C86A-04D6-40F7-AE84-31AB43E6A846}"/>
          </ac:spMkLst>
        </pc:spChg>
        <pc:spChg chg="add">
          <ac:chgData name="Daniel MacDonald" userId="f5557c10-064f-4841-a284-7861daeb60fe" providerId="ADAL" clId="{D834873C-5AAC-4645-9B21-3A84C867CC55}" dt="2025-03-19T03:49:46.734" v="3029" actId="26606"/>
          <ac:spMkLst>
            <pc:docMk/>
            <pc:sldMk cId="1897344192" sldId="266"/>
            <ac:spMk id="18" creationId="{FF9F2414-84E8-453E-B1F3-389FDE8192D9}"/>
          </ac:spMkLst>
        </pc:spChg>
        <pc:spChg chg="add">
          <ac:chgData name="Daniel MacDonald" userId="f5557c10-064f-4841-a284-7861daeb60fe" providerId="ADAL" clId="{D834873C-5AAC-4645-9B21-3A84C867CC55}" dt="2025-03-19T03:49:46.734" v="3029" actId="26606"/>
          <ac:spMkLst>
            <pc:docMk/>
            <pc:sldMk cId="1897344192" sldId="266"/>
            <ac:spMk id="20" creationId="{3ECA69A1-7536-43AC-85EF-C7106179F5ED}"/>
          </ac:spMkLst>
        </pc:spChg>
        <pc:picChg chg="mod ord">
          <ac:chgData name="Daniel MacDonald" userId="f5557c10-064f-4841-a284-7861daeb60fe" providerId="ADAL" clId="{D834873C-5AAC-4645-9B21-3A84C867CC55}" dt="2025-03-19T03:49:46.734" v="3029" actId="26606"/>
          <ac:picMkLst>
            <pc:docMk/>
            <pc:sldMk cId="1897344192" sldId="266"/>
            <ac:picMk id="2" creationId="{070D9FD4-A46B-AA16-5662-77F93AC98B61}"/>
          </ac:picMkLst>
        </pc:picChg>
      </pc:sldChg>
      <pc:sldChg chg="addSp modSp mod setBg">
        <pc:chgData name="Daniel MacDonald" userId="f5557c10-064f-4841-a284-7861daeb60fe" providerId="ADAL" clId="{D834873C-5AAC-4645-9B21-3A84C867CC55}" dt="2025-03-19T03:49:49.636" v="3030" actId="26606"/>
        <pc:sldMkLst>
          <pc:docMk/>
          <pc:sldMk cId="4138614610" sldId="267"/>
        </pc:sldMkLst>
        <pc:spChg chg="mod">
          <ac:chgData name="Daniel MacDonald" userId="f5557c10-064f-4841-a284-7861daeb60fe" providerId="ADAL" clId="{D834873C-5AAC-4645-9B21-3A84C867CC55}" dt="2025-03-19T03:49:49.636" v="3030" actId="26606"/>
          <ac:spMkLst>
            <pc:docMk/>
            <pc:sldMk cId="4138614610" sldId="267"/>
            <ac:spMk id="4" creationId="{F328F5D9-B51E-DBD1-48F4-609386CDD4BD}"/>
          </ac:spMkLst>
        </pc:spChg>
        <pc:spChg chg="add">
          <ac:chgData name="Daniel MacDonald" userId="f5557c10-064f-4841-a284-7861daeb60fe" providerId="ADAL" clId="{D834873C-5AAC-4645-9B21-3A84C867CC55}" dt="2025-03-19T03:49:49.636" v="3030" actId="26606"/>
          <ac:spMkLst>
            <pc:docMk/>
            <pc:sldMk cId="4138614610" sldId="267"/>
            <ac:spMk id="9" creationId="{F3060C83-F051-4F0E-ABAD-AA0DFC48B218}"/>
          </ac:spMkLst>
        </pc:spChg>
        <pc:spChg chg="add">
          <ac:chgData name="Daniel MacDonald" userId="f5557c10-064f-4841-a284-7861daeb60fe" providerId="ADAL" clId="{D834873C-5AAC-4645-9B21-3A84C867CC55}" dt="2025-03-19T03:49:49.636" v="3030" actId="26606"/>
          <ac:spMkLst>
            <pc:docMk/>
            <pc:sldMk cId="4138614610" sldId="267"/>
            <ac:spMk id="11" creationId="{83C98ABE-055B-441F-B07E-44F97F083C39}"/>
          </ac:spMkLst>
        </pc:spChg>
        <pc:spChg chg="add">
          <ac:chgData name="Daniel MacDonald" userId="f5557c10-064f-4841-a284-7861daeb60fe" providerId="ADAL" clId="{D834873C-5AAC-4645-9B21-3A84C867CC55}" dt="2025-03-19T03:49:49.636" v="3030" actId="26606"/>
          <ac:spMkLst>
            <pc:docMk/>
            <pc:sldMk cId="4138614610" sldId="267"/>
            <ac:spMk id="13" creationId="{29FDB030-9B49-4CED-8CCD-4D99382388AC}"/>
          </ac:spMkLst>
        </pc:spChg>
        <pc:spChg chg="add">
          <ac:chgData name="Daniel MacDonald" userId="f5557c10-064f-4841-a284-7861daeb60fe" providerId="ADAL" clId="{D834873C-5AAC-4645-9B21-3A84C867CC55}" dt="2025-03-19T03:49:49.636" v="3030" actId="26606"/>
          <ac:spMkLst>
            <pc:docMk/>
            <pc:sldMk cId="4138614610" sldId="267"/>
            <ac:spMk id="15" creationId="{3783CA14-24A1-485C-8B30-D6A5D87987AD}"/>
          </ac:spMkLst>
        </pc:spChg>
        <pc:spChg chg="add">
          <ac:chgData name="Daniel MacDonald" userId="f5557c10-064f-4841-a284-7861daeb60fe" providerId="ADAL" clId="{D834873C-5AAC-4645-9B21-3A84C867CC55}" dt="2025-03-19T03:49:49.636" v="3030" actId="26606"/>
          <ac:spMkLst>
            <pc:docMk/>
            <pc:sldMk cId="4138614610" sldId="267"/>
            <ac:spMk id="17" creationId="{9A97C86A-04D6-40F7-AE84-31AB43E6A846}"/>
          </ac:spMkLst>
        </pc:spChg>
        <pc:spChg chg="add">
          <ac:chgData name="Daniel MacDonald" userId="f5557c10-064f-4841-a284-7861daeb60fe" providerId="ADAL" clId="{D834873C-5AAC-4645-9B21-3A84C867CC55}" dt="2025-03-19T03:49:49.636" v="3030" actId="26606"/>
          <ac:spMkLst>
            <pc:docMk/>
            <pc:sldMk cId="4138614610" sldId="267"/>
            <ac:spMk id="19" creationId="{FF9F2414-84E8-453E-B1F3-389FDE8192D9}"/>
          </ac:spMkLst>
        </pc:spChg>
        <pc:spChg chg="add">
          <ac:chgData name="Daniel MacDonald" userId="f5557c10-064f-4841-a284-7861daeb60fe" providerId="ADAL" clId="{D834873C-5AAC-4645-9B21-3A84C867CC55}" dt="2025-03-19T03:49:49.636" v="3030" actId="26606"/>
          <ac:spMkLst>
            <pc:docMk/>
            <pc:sldMk cId="4138614610" sldId="267"/>
            <ac:spMk id="21" creationId="{3ECA69A1-7536-43AC-85EF-C7106179F5ED}"/>
          </ac:spMkLst>
        </pc:spChg>
        <pc:picChg chg="mod ord">
          <ac:chgData name="Daniel MacDonald" userId="f5557c10-064f-4841-a284-7861daeb60fe" providerId="ADAL" clId="{D834873C-5AAC-4645-9B21-3A84C867CC55}" dt="2025-03-19T03:49:49.636" v="3030" actId="26606"/>
          <ac:picMkLst>
            <pc:docMk/>
            <pc:sldMk cId="4138614610" sldId="267"/>
            <ac:picMk id="3" creationId="{6F9EC71B-B0EF-F3FA-311F-8D0F74B0FC15}"/>
          </ac:picMkLst>
        </pc:picChg>
      </pc:sldChg>
      <pc:sldChg chg="ord">
        <pc:chgData name="Daniel MacDonald" userId="f5557c10-064f-4841-a284-7861daeb60fe" providerId="ADAL" clId="{D834873C-5AAC-4645-9B21-3A84C867CC55}" dt="2025-03-18T18:05:12.342" v="1280"/>
        <pc:sldMkLst>
          <pc:docMk/>
          <pc:sldMk cId="1573004930" sldId="268"/>
        </pc:sldMkLst>
      </pc:sldChg>
      <pc:sldChg chg="addSp modSp mod ord setBg">
        <pc:chgData name="Daniel MacDonald" userId="f5557c10-064f-4841-a284-7861daeb60fe" providerId="ADAL" clId="{D834873C-5AAC-4645-9B21-3A84C867CC55}" dt="2025-03-19T03:23:06.343" v="2884"/>
        <pc:sldMkLst>
          <pc:docMk/>
          <pc:sldMk cId="4175359856" sldId="269"/>
        </pc:sldMkLst>
        <pc:spChg chg="mod">
          <ac:chgData name="Daniel MacDonald" userId="f5557c10-064f-4841-a284-7861daeb60fe" providerId="ADAL" clId="{D834873C-5AAC-4645-9B21-3A84C867CC55}" dt="2025-03-19T03:22:36.164" v="2878" actId="26606"/>
          <ac:spMkLst>
            <pc:docMk/>
            <pc:sldMk cId="4175359856" sldId="269"/>
            <ac:spMk id="3" creationId="{F51476AA-EAB2-78D0-954D-761D98F3C473}"/>
          </ac:spMkLst>
        </pc:spChg>
        <pc:spChg chg="add">
          <ac:chgData name="Daniel MacDonald" userId="f5557c10-064f-4841-a284-7861daeb60fe" providerId="ADAL" clId="{D834873C-5AAC-4645-9B21-3A84C867CC55}" dt="2025-03-19T03:22:36.164" v="2878" actId="26606"/>
          <ac:spMkLst>
            <pc:docMk/>
            <pc:sldMk cId="4175359856" sldId="269"/>
            <ac:spMk id="8" creationId="{F3060C83-F051-4F0E-ABAD-AA0DFC48B218}"/>
          </ac:spMkLst>
        </pc:spChg>
        <pc:spChg chg="add">
          <ac:chgData name="Daniel MacDonald" userId="f5557c10-064f-4841-a284-7861daeb60fe" providerId="ADAL" clId="{D834873C-5AAC-4645-9B21-3A84C867CC55}" dt="2025-03-19T03:22:36.164" v="2878" actId="26606"/>
          <ac:spMkLst>
            <pc:docMk/>
            <pc:sldMk cId="4175359856" sldId="269"/>
            <ac:spMk id="10" creationId="{83C98ABE-055B-441F-B07E-44F97F083C39}"/>
          </ac:spMkLst>
        </pc:spChg>
        <pc:spChg chg="add">
          <ac:chgData name="Daniel MacDonald" userId="f5557c10-064f-4841-a284-7861daeb60fe" providerId="ADAL" clId="{D834873C-5AAC-4645-9B21-3A84C867CC55}" dt="2025-03-19T03:22:36.164" v="2878" actId="26606"/>
          <ac:spMkLst>
            <pc:docMk/>
            <pc:sldMk cId="4175359856" sldId="269"/>
            <ac:spMk id="12" creationId="{29FDB030-9B49-4CED-8CCD-4D99382388AC}"/>
          </ac:spMkLst>
        </pc:spChg>
        <pc:spChg chg="add">
          <ac:chgData name="Daniel MacDonald" userId="f5557c10-064f-4841-a284-7861daeb60fe" providerId="ADAL" clId="{D834873C-5AAC-4645-9B21-3A84C867CC55}" dt="2025-03-19T03:22:36.164" v="2878" actId="26606"/>
          <ac:spMkLst>
            <pc:docMk/>
            <pc:sldMk cId="4175359856" sldId="269"/>
            <ac:spMk id="14" creationId="{3783CA14-24A1-485C-8B30-D6A5D87987AD}"/>
          </ac:spMkLst>
        </pc:spChg>
        <pc:spChg chg="add">
          <ac:chgData name="Daniel MacDonald" userId="f5557c10-064f-4841-a284-7861daeb60fe" providerId="ADAL" clId="{D834873C-5AAC-4645-9B21-3A84C867CC55}" dt="2025-03-19T03:22:36.164" v="2878" actId="26606"/>
          <ac:spMkLst>
            <pc:docMk/>
            <pc:sldMk cId="4175359856" sldId="269"/>
            <ac:spMk id="16" creationId="{9A97C86A-04D6-40F7-AE84-31AB43E6A846}"/>
          </ac:spMkLst>
        </pc:spChg>
        <pc:spChg chg="add">
          <ac:chgData name="Daniel MacDonald" userId="f5557c10-064f-4841-a284-7861daeb60fe" providerId="ADAL" clId="{D834873C-5AAC-4645-9B21-3A84C867CC55}" dt="2025-03-19T03:22:36.164" v="2878" actId="26606"/>
          <ac:spMkLst>
            <pc:docMk/>
            <pc:sldMk cId="4175359856" sldId="269"/>
            <ac:spMk id="18" creationId="{FF9F2414-84E8-453E-B1F3-389FDE8192D9}"/>
          </ac:spMkLst>
        </pc:spChg>
        <pc:spChg chg="add">
          <ac:chgData name="Daniel MacDonald" userId="f5557c10-064f-4841-a284-7861daeb60fe" providerId="ADAL" clId="{D834873C-5AAC-4645-9B21-3A84C867CC55}" dt="2025-03-19T03:22:36.164" v="2878" actId="26606"/>
          <ac:spMkLst>
            <pc:docMk/>
            <pc:sldMk cId="4175359856" sldId="269"/>
            <ac:spMk id="20" creationId="{3ECA69A1-7536-43AC-85EF-C7106179F5ED}"/>
          </ac:spMkLst>
        </pc:spChg>
        <pc:graphicFrameChg chg="mod ord modGraphic">
          <ac:chgData name="Daniel MacDonald" userId="f5557c10-064f-4841-a284-7861daeb60fe" providerId="ADAL" clId="{D834873C-5AAC-4645-9B21-3A84C867CC55}" dt="2025-03-19T03:23:06.343" v="2884"/>
          <ac:graphicFrameMkLst>
            <pc:docMk/>
            <pc:sldMk cId="4175359856" sldId="269"/>
            <ac:graphicFrameMk id="2" creationId="{37CC1EF2-EE5B-5772-740E-C686C491AFD9}"/>
          </ac:graphicFrameMkLst>
        </pc:graphicFrameChg>
      </pc:sldChg>
      <pc:sldChg chg="addSp delSp modSp mod">
        <pc:chgData name="Daniel MacDonald" userId="f5557c10-064f-4841-a284-7861daeb60fe" providerId="ADAL" clId="{D834873C-5AAC-4645-9B21-3A84C867CC55}" dt="2025-03-19T03:35:20.150" v="3007" actId="26606"/>
        <pc:sldMkLst>
          <pc:docMk/>
          <pc:sldMk cId="3614453765" sldId="270"/>
        </pc:sldMkLst>
        <pc:spChg chg="add del mod">
          <ac:chgData name="Daniel MacDonald" userId="f5557c10-064f-4841-a284-7861daeb60fe" providerId="ADAL" clId="{D834873C-5AAC-4645-9B21-3A84C867CC55}" dt="2025-03-18T17:34:45.094" v="935" actId="478"/>
          <ac:spMkLst>
            <pc:docMk/>
            <pc:sldMk cId="3614453765" sldId="270"/>
            <ac:spMk id="2" creationId="{EA8F7FDE-E787-BAB7-C5CC-C65887E63B1E}"/>
          </ac:spMkLst>
        </pc:spChg>
        <pc:spChg chg="mod">
          <ac:chgData name="Daniel MacDonald" userId="f5557c10-064f-4841-a284-7861daeb60fe" providerId="ADAL" clId="{D834873C-5AAC-4645-9B21-3A84C867CC55}" dt="2025-03-19T03:35:20.150" v="3007" actId="26606"/>
          <ac:spMkLst>
            <pc:docMk/>
            <pc:sldMk cId="3614453765" sldId="270"/>
            <ac:spMk id="6" creationId="{648B1011-EB1F-8642-5CCB-5753A44342F5}"/>
          </ac:spMkLst>
        </pc:spChg>
        <pc:spChg chg="add">
          <ac:chgData name="Daniel MacDonald" userId="f5557c10-064f-4841-a284-7861daeb60fe" providerId="ADAL" clId="{D834873C-5AAC-4645-9B21-3A84C867CC55}" dt="2025-03-19T03:35:20.150" v="3007" actId="26606"/>
          <ac:spMkLst>
            <pc:docMk/>
            <pc:sldMk cId="3614453765" sldId="270"/>
            <ac:spMk id="11" creationId="{F3060C83-F051-4F0E-ABAD-AA0DFC48B218}"/>
          </ac:spMkLst>
        </pc:spChg>
        <pc:spChg chg="add">
          <ac:chgData name="Daniel MacDonald" userId="f5557c10-064f-4841-a284-7861daeb60fe" providerId="ADAL" clId="{D834873C-5AAC-4645-9B21-3A84C867CC55}" dt="2025-03-19T03:35:20.150" v="3007" actId="26606"/>
          <ac:spMkLst>
            <pc:docMk/>
            <pc:sldMk cId="3614453765" sldId="270"/>
            <ac:spMk id="13" creationId="{83C98ABE-055B-441F-B07E-44F97F083C39}"/>
          </ac:spMkLst>
        </pc:spChg>
        <pc:spChg chg="add">
          <ac:chgData name="Daniel MacDonald" userId="f5557c10-064f-4841-a284-7861daeb60fe" providerId="ADAL" clId="{D834873C-5AAC-4645-9B21-3A84C867CC55}" dt="2025-03-19T03:35:20.150" v="3007" actId="26606"/>
          <ac:spMkLst>
            <pc:docMk/>
            <pc:sldMk cId="3614453765" sldId="270"/>
            <ac:spMk id="15" creationId="{29FDB030-9B49-4CED-8CCD-4D99382388AC}"/>
          </ac:spMkLst>
        </pc:spChg>
        <pc:spChg chg="add">
          <ac:chgData name="Daniel MacDonald" userId="f5557c10-064f-4841-a284-7861daeb60fe" providerId="ADAL" clId="{D834873C-5AAC-4645-9B21-3A84C867CC55}" dt="2025-03-19T03:35:20.150" v="3007" actId="26606"/>
          <ac:spMkLst>
            <pc:docMk/>
            <pc:sldMk cId="3614453765" sldId="270"/>
            <ac:spMk id="17" creationId="{3783CA14-24A1-485C-8B30-D6A5D87987AD}"/>
          </ac:spMkLst>
        </pc:spChg>
        <pc:spChg chg="add">
          <ac:chgData name="Daniel MacDonald" userId="f5557c10-064f-4841-a284-7861daeb60fe" providerId="ADAL" clId="{D834873C-5AAC-4645-9B21-3A84C867CC55}" dt="2025-03-19T03:35:20.150" v="3007" actId="26606"/>
          <ac:spMkLst>
            <pc:docMk/>
            <pc:sldMk cId="3614453765" sldId="270"/>
            <ac:spMk id="19" creationId="{9A97C86A-04D6-40F7-AE84-31AB43E6A846}"/>
          </ac:spMkLst>
        </pc:spChg>
        <pc:spChg chg="add">
          <ac:chgData name="Daniel MacDonald" userId="f5557c10-064f-4841-a284-7861daeb60fe" providerId="ADAL" clId="{D834873C-5AAC-4645-9B21-3A84C867CC55}" dt="2025-03-19T03:35:20.150" v="3007" actId="26606"/>
          <ac:spMkLst>
            <pc:docMk/>
            <pc:sldMk cId="3614453765" sldId="270"/>
            <ac:spMk id="21" creationId="{FF9F2414-84E8-453E-B1F3-389FDE8192D9}"/>
          </ac:spMkLst>
        </pc:spChg>
        <pc:spChg chg="add">
          <ac:chgData name="Daniel MacDonald" userId="f5557c10-064f-4841-a284-7861daeb60fe" providerId="ADAL" clId="{D834873C-5AAC-4645-9B21-3A84C867CC55}" dt="2025-03-19T03:35:20.150" v="3007" actId="26606"/>
          <ac:spMkLst>
            <pc:docMk/>
            <pc:sldMk cId="3614453765" sldId="270"/>
            <ac:spMk id="23" creationId="{3ECA69A1-7536-43AC-85EF-C7106179F5ED}"/>
          </ac:spMkLst>
        </pc:spChg>
        <pc:picChg chg="mod ord">
          <ac:chgData name="Daniel MacDonald" userId="f5557c10-064f-4841-a284-7861daeb60fe" providerId="ADAL" clId="{D834873C-5AAC-4645-9B21-3A84C867CC55}" dt="2025-03-19T03:35:20.150" v="3007" actId="26606"/>
          <ac:picMkLst>
            <pc:docMk/>
            <pc:sldMk cId="3614453765" sldId="270"/>
            <ac:picMk id="5" creationId="{1C86AD38-6614-6B43-CB83-D82CAC88F23B}"/>
          </ac:picMkLst>
        </pc:picChg>
      </pc:sldChg>
      <pc:sldChg chg="addSp modSp mod setBg">
        <pc:chgData name="Daniel MacDonald" userId="f5557c10-064f-4841-a284-7861daeb60fe" providerId="ADAL" clId="{D834873C-5AAC-4645-9B21-3A84C867CC55}" dt="2025-03-19T03:22:27.766" v="2877" actId="26606"/>
        <pc:sldMkLst>
          <pc:docMk/>
          <pc:sldMk cId="1635686412" sldId="271"/>
        </pc:sldMkLst>
        <pc:spChg chg="mod">
          <ac:chgData name="Daniel MacDonald" userId="f5557c10-064f-4841-a284-7861daeb60fe" providerId="ADAL" clId="{D834873C-5AAC-4645-9B21-3A84C867CC55}" dt="2025-03-19T03:22:27.766" v="2877" actId="26606"/>
          <ac:spMkLst>
            <pc:docMk/>
            <pc:sldMk cId="1635686412" sldId="271"/>
            <ac:spMk id="3" creationId="{436F3635-A6EB-BC25-1B41-C007243C68A9}"/>
          </ac:spMkLst>
        </pc:spChg>
        <pc:spChg chg="add">
          <ac:chgData name="Daniel MacDonald" userId="f5557c10-064f-4841-a284-7861daeb60fe" providerId="ADAL" clId="{D834873C-5AAC-4645-9B21-3A84C867CC55}" dt="2025-03-19T03:22:27.766" v="2877" actId="26606"/>
          <ac:spMkLst>
            <pc:docMk/>
            <pc:sldMk cId="1635686412" sldId="271"/>
            <ac:spMk id="8" creationId="{F3060C83-F051-4F0E-ABAD-AA0DFC48B218}"/>
          </ac:spMkLst>
        </pc:spChg>
        <pc:spChg chg="add">
          <ac:chgData name="Daniel MacDonald" userId="f5557c10-064f-4841-a284-7861daeb60fe" providerId="ADAL" clId="{D834873C-5AAC-4645-9B21-3A84C867CC55}" dt="2025-03-19T03:22:27.766" v="2877" actId="26606"/>
          <ac:spMkLst>
            <pc:docMk/>
            <pc:sldMk cId="1635686412" sldId="271"/>
            <ac:spMk id="10" creationId="{83C98ABE-055B-441F-B07E-44F97F083C39}"/>
          </ac:spMkLst>
        </pc:spChg>
        <pc:spChg chg="add">
          <ac:chgData name="Daniel MacDonald" userId="f5557c10-064f-4841-a284-7861daeb60fe" providerId="ADAL" clId="{D834873C-5AAC-4645-9B21-3A84C867CC55}" dt="2025-03-19T03:22:27.766" v="2877" actId="26606"/>
          <ac:spMkLst>
            <pc:docMk/>
            <pc:sldMk cId="1635686412" sldId="271"/>
            <ac:spMk id="12" creationId="{29FDB030-9B49-4CED-8CCD-4D99382388AC}"/>
          </ac:spMkLst>
        </pc:spChg>
        <pc:spChg chg="add">
          <ac:chgData name="Daniel MacDonald" userId="f5557c10-064f-4841-a284-7861daeb60fe" providerId="ADAL" clId="{D834873C-5AAC-4645-9B21-3A84C867CC55}" dt="2025-03-19T03:22:27.766" v="2877" actId="26606"/>
          <ac:spMkLst>
            <pc:docMk/>
            <pc:sldMk cId="1635686412" sldId="271"/>
            <ac:spMk id="14" creationId="{3783CA14-24A1-485C-8B30-D6A5D87987AD}"/>
          </ac:spMkLst>
        </pc:spChg>
        <pc:spChg chg="add">
          <ac:chgData name="Daniel MacDonald" userId="f5557c10-064f-4841-a284-7861daeb60fe" providerId="ADAL" clId="{D834873C-5AAC-4645-9B21-3A84C867CC55}" dt="2025-03-19T03:22:27.766" v="2877" actId="26606"/>
          <ac:spMkLst>
            <pc:docMk/>
            <pc:sldMk cId="1635686412" sldId="271"/>
            <ac:spMk id="16" creationId="{9A97C86A-04D6-40F7-AE84-31AB43E6A846}"/>
          </ac:spMkLst>
        </pc:spChg>
        <pc:spChg chg="add">
          <ac:chgData name="Daniel MacDonald" userId="f5557c10-064f-4841-a284-7861daeb60fe" providerId="ADAL" clId="{D834873C-5AAC-4645-9B21-3A84C867CC55}" dt="2025-03-19T03:22:27.766" v="2877" actId="26606"/>
          <ac:spMkLst>
            <pc:docMk/>
            <pc:sldMk cId="1635686412" sldId="271"/>
            <ac:spMk id="18" creationId="{FF9F2414-84E8-453E-B1F3-389FDE8192D9}"/>
          </ac:spMkLst>
        </pc:spChg>
        <pc:spChg chg="add">
          <ac:chgData name="Daniel MacDonald" userId="f5557c10-064f-4841-a284-7861daeb60fe" providerId="ADAL" clId="{D834873C-5AAC-4645-9B21-3A84C867CC55}" dt="2025-03-19T03:22:27.766" v="2877" actId="26606"/>
          <ac:spMkLst>
            <pc:docMk/>
            <pc:sldMk cId="1635686412" sldId="271"/>
            <ac:spMk id="20" creationId="{3ECA69A1-7536-43AC-85EF-C7106179F5ED}"/>
          </ac:spMkLst>
        </pc:spChg>
        <pc:graphicFrameChg chg="mod ord modGraphic">
          <ac:chgData name="Daniel MacDonald" userId="f5557c10-064f-4841-a284-7861daeb60fe" providerId="ADAL" clId="{D834873C-5AAC-4645-9B21-3A84C867CC55}" dt="2025-03-19T03:22:27.766" v="2877" actId="26606"/>
          <ac:graphicFrameMkLst>
            <pc:docMk/>
            <pc:sldMk cId="1635686412" sldId="271"/>
            <ac:graphicFrameMk id="2" creationId="{4C306FDC-01F6-DEF0-02BC-4F45EAEC5CC0}"/>
          </ac:graphicFrameMkLst>
        </pc:graphicFrameChg>
      </pc:sldChg>
      <pc:sldChg chg="addSp delSp modSp mod setBg">
        <pc:chgData name="Daniel MacDonald" userId="f5557c10-064f-4841-a284-7861daeb60fe" providerId="ADAL" clId="{D834873C-5AAC-4645-9B21-3A84C867CC55}" dt="2025-03-19T03:50:06.853" v="3037" actId="26606"/>
        <pc:sldMkLst>
          <pc:docMk/>
          <pc:sldMk cId="2877130873" sldId="273"/>
        </pc:sldMkLst>
        <pc:spChg chg="mod">
          <ac:chgData name="Daniel MacDonald" userId="f5557c10-064f-4841-a284-7861daeb60fe" providerId="ADAL" clId="{D834873C-5AAC-4645-9B21-3A84C867CC55}" dt="2025-03-19T03:50:06.853" v="3037" actId="26606"/>
          <ac:spMkLst>
            <pc:docMk/>
            <pc:sldMk cId="2877130873" sldId="273"/>
            <ac:spMk id="6" creationId="{F137F034-0D9D-E489-2212-5DC01854A313}"/>
          </ac:spMkLst>
        </pc:spChg>
        <pc:spChg chg="add del">
          <ac:chgData name="Daniel MacDonald" userId="f5557c10-064f-4841-a284-7861daeb60fe" providerId="ADAL" clId="{D834873C-5AAC-4645-9B21-3A84C867CC55}" dt="2025-03-19T03:50:04.073" v="3034" actId="26606"/>
          <ac:spMkLst>
            <pc:docMk/>
            <pc:sldMk cId="2877130873" sldId="273"/>
            <ac:spMk id="11" creationId="{F3060C83-F051-4F0E-ABAD-AA0DFC48B218}"/>
          </ac:spMkLst>
        </pc:spChg>
        <pc:spChg chg="add del">
          <ac:chgData name="Daniel MacDonald" userId="f5557c10-064f-4841-a284-7861daeb60fe" providerId="ADAL" clId="{D834873C-5AAC-4645-9B21-3A84C867CC55}" dt="2025-03-19T03:50:04.073" v="3034" actId="26606"/>
          <ac:spMkLst>
            <pc:docMk/>
            <pc:sldMk cId="2877130873" sldId="273"/>
            <ac:spMk id="13" creationId="{83C98ABE-055B-441F-B07E-44F97F083C39}"/>
          </ac:spMkLst>
        </pc:spChg>
        <pc:spChg chg="add del">
          <ac:chgData name="Daniel MacDonald" userId="f5557c10-064f-4841-a284-7861daeb60fe" providerId="ADAL" clId="{D834873C-5AAC-4645-9B21-3A84C867CC55}" dt="2025-03-19T03:50:04.073" v="3034" actId="26606"/>
          <ac:spMkLst>
            <pc:docMk/>
            <pc:sldMk cId="2877130873" sldId="273"/>
            <ac:spMk id="15" creationId="{29FDB030-9B49-4CED-8CCD-4D99382388AC}"/>
          </ac:spMkLst>
        </pc:spChg>
        <pc:spChg chg="add del">
          <ac:chgData name="Daniel MacDonald" userId="f5557c10-064f-4841-a284-7861daeb60fe" providerId="ADAL" clId="{D834873C-5AAC-4645-9B21-3A84C867CC55}" dt="2025-03-19T03:50:04.073" v="3034" actId="26606"/>
          <ac:spMkLst>
            <pc:docMk/>
            <pc:sldMk cId="2877130873" sldId="273"/>
            <ac:spMk id="17" creationId="{3783CA14-24A1-485C-8B30-D6A5D87987AD}"/>
          </ac:spMkLst>
        </pc:spChg>
        <pc:spChg chg="add del">
          <ac:chgData name="Daniel MacDonald" userId="f5557c10-064f-4841-a284-7861daeb60fe" providerId="ADAL" clId="{D834873C-5AAC-4645-9B21-3A84C867CC55}" dt="2025-03-19T03:50:04.073" v="3034" actId="26606"/>
          <ac:spMkLst>
            <pc:docMk/>
            <pc:sldMk cId="2877130873" sldId="273"/>
            <ac:spMk id="19" creationId="{9A97C86A-04D6-40F7-AE84-31AB43E6A846}"/>
          </ac:spMkLst>
        </pc:spChg>
        <pc:spChg chg="add del">
          <ac:chgData name="Daniel MacDonald" userId="f5557c10-064f-4841-a284-7861daeb60fe" providerId="ADAL" clId="{D834873C-5AAC-4645-9B21-3A84C867CC55}" dt="2025-03-19T03:50:04.073" v="3034" actId="26606"/>
          <ac:spMkLst>
            <pc:docMk/>
            <pc:sldMk cId="2877130873" sldId="273"/>
            <ac:spMk id="21" creationId="{FF9F2414-84E8-453E-B1F3-389FDE8192D9}"/>
          </ac:spMkLst>
        </pc:spChg>
        <pc:spChg chg="add del">
          <ac:chgData name="Daniel MacDonald" userId="f5557c10-064f-4841-a284-7861daeb60fe" providerId="ADAL" clId="{D834873C-5AAC-4645-9B21-3A84C867CC55}" dt="2025-03-19T03:50:04.073" v="3034" actId="26606"/>
          <ac:spMkLst>
            <pc:docMk/>
            <pc:sldMk cId="2877130873" sldId="273"/>
            <ac:spMk id="23" creationId="{3ECA69A1-7536-43AC-85EF-C7106179F5ED}"/>
          </ac:spMkLst>
        </pc:spChg>
        <pc:spChg chg="add del">
          <ac:chgData name="Daniel MacDonald" userId="f5557c10-064f-4841-a284-7861daeb60fe" providerId="ADAL" clId="{D834873C-5AAC-4645-9B21-3A84C867CC55}" dt="2025-03-19T03:50:06.847" v="3036" actId="26606"/>
          <ac:spMkLst>
            <pc:docMk/>
            <pc:sldMk cId="2877130873" sldId="273"/>
            <ac:spMk id="25" creationId="{63644BFD-D22E-4019-B666-387DA51AEAFD}"/>
          </ac:spMkLst>
        </pc:spChg>
        <pc:spChg chg="add del">
          <ac:chgData name="Daniel MacDonald" userId="f5557c10-064f-4841-a284-7861daeb60fe" providerId="ADAL" clId="{D834873C-5AAC-4645-9B21-3A84C867CC55}" dt="2025-03-19T03:50:06.847" v="3036" actId="26606"/>
          <ac:spMkLst>
            <pc:docMk/>
            <pc:sldMk cId="2877130873" sldId="273"/>
            <ac:spMk id="28" creationId="{3776B14B-F2F4-4825-8DA8-8C7A0F2B3960}"/>
          </ac:spMkLst>
        </pc:spChg>
        <pc:spChg chg="add">
          <ac:chgData name="Daniel MacDonald" userId="f5557c10-064f-4841-a284-7861daeb60fe" providerId="ADAL" clId="{D834873C-5AAC-4645-9B21-3A84C867CC55}" dt="2025-03-19T03:50:06.853" v="3037" actId="26606"/>
          <ac:spMkLst>
            <pc:docMk/>
            <pc:sldMk cId="2877130873" sldId="273"/>
            <ac:spMk id="30" creationId="{F3060C83-F051-4F0E-ABAD-AA0DFC48B218}"/>
          </ac:spMkLst>
        </pc:spChg>
        <pc:spChg chg="add">
          <ac:chgData name="Daniel MacDonald" userId="f5557c10-064f-4841-a284-7861daeb60fe" providerId="ADAL" clId="{D834873C-5AAC-4645-9B21-3A84C867CC55}" dt="2025-03-19T03:50:06.853" v="3037" actId="26606"/>
          <ac:spMkLst>
            <pc:docMk/>
            <pc:sldMk cId="2877130873" sldId="273"/>
            <ac:spMk id="31" creationId="{83C98ABE-055B-441F-B07E-44F97F083C39}"/>
          </ac:spMkLst>
        </pc:spChg>
        <pc:spChg chg="add">
          <ac:chgData name="Daniel MacDonald" userId="f5557c10-064f-4841-a284-7861daeb60fe" providerId="ADAL" clId="{D834873C-5AAC-4645-9B21-3A84C867CC55}" dt="2025-03-19T03:50:06.853" v="3037" actId="26606"/>
          <ac:spMkLst>
            <pc:docMk/>
            <pc:sldMk cId="2877130873" sldId="273"/>
            <ac:spMk id="32" creationId="{29FDB030-9B49-4CED-8CCD-4D99382388AC}"/>
          </ac:spMkLst>
        </pc:spChg>
        <pc:spChg chg="add">
          <ac:chgData name="Daniel MacDonald" userId="f5557c10-064f-4841-a284-7861daeb60fe" providerId="ADAL" clId="{D834873C-5AAC-4645-9B21-3A84C867CC55}" dt="2025-03-19T03:50:06.853" v="3037" actId="26606"/>
          <ac:spMkLst>
            <pc:docMk/>
            <pc:sldMk cId="2877130873" sldId="273"/>
            <ac:spMk id="33" creationId="{3783CA14-24A1-485C-8B30-D6A5D87987AD}"/>
          </ac:spMkLst>
        </pc:spChg>
        <pc:spChg chg="add">
          <ac:chgData name="Daniel MacDonald" userId="f5557c10-064f-4841-a284-7861daeb60fe" providerId="ADAL" clId="{D834873C-5AAC-4645-9B21-3A84C867CC55}" dt="2025-03-19T03:50:06.853" v="3037" actId="26606"/>
          <ac:spMkLst>
            <pc:docMk/>
            <pc:sldMk cId="2877130873" sldId="273"/>
            <ac:spMk id="34" creationId="{9A97C86A-04D6-40F7-AE84-31AB43E6A846}"/>
          </ac:spMkLst>
        </pc:spChg>
        <pc:spChg chg="add">
          <ac:chgData name="Daniel MacDonald" userId="f5557c10-064f-4841-a284-7861daeb60fe" providerId="ADAL" clId="{D834873C-5AAC-4645-9B21-3A84C867CC55}" dt="2025-03-19T03:50:06.853" v="3037" actId="26606"/>
          <ac:spMkLst>
            <pc:docMk/>
            <pc:sldMk cId="2877130873" sldId="273"/>
            <ac:spMk id="35" creationId="{FF9F2414-84E8-453E-B1F3-389FDE8192D9}"/>
          </ac:spMkLst>
        </pc:spChg>
        <pc:spChg chg="add">
          <ac:chgData name="Daniel MacDonald" userId="f5557c10-064f-4841-a284-7861daeb60fe" providerId="ADAL" clId="{D834873C-5AAC-4645-9B21-3A84C867CC55}" dt="2025-03-19T03:50:06.853" v="3037" actId="26606"/>
          <ac:spMkLst>
            <pc:docMk/>
            <pc:sldMk cId="2877130873" sldId="273"/>
            <ac:spMk id="36" creationId="{3ECA69A1-7536-43AC-85EF-C7106179F5ED}"/>
          </ac:spMkLst>
        </pc:spChg>
        <pc:grpChg chg="add del">
          <ac:chgData name="Daniel MacDonald" userId="f5557c10-064f-4841-a284-7861daeb60fe" providerId="ADAL" clId="{D834873C-5AAC-4645-9B21-3A84C867CC55}" dt="2025-03-19T03:50:06.847" v="3036" actId="26606"/>
          <ac:grpSpMkLst>
            <pc:docMk/>
            <pc:sldMk cId="2877130873" sldId="273"/>
            <ac:grpSpMk id="26" creationId="{5FE9FE4C-C9E0-4C54-8010-EA9D29CD4D59}"/>
          </ac:grpSpMkLst>
        </pc:grpChg>
        <pc:picChg chg="mod ord">
          <ac:chgData name="Daniel MacDonald" userId="f5557c10-064f-4841-a284-7861daeb60fe" providerId="ADAL" clId="{D834873C-5AAC-4645-9B21-3A84C867CC55}" dt="2025-03-19T03:50:06.853" v="3037" actId="26606"/>
          <ac:picMkLst>
            <pc:docMk/>
            <pc:sldMk cId="2877130873" sldId="273"/>
            <ac:picMk id="5" creationId="{362EA9B7-B7DA-7C55-2B2E-25D0E3189FF9}"/>
          </ac:picMkLst>
        </pc:picChg>
      </pc:sldChg>
      <pc:sldChg chg="addSp modSp mod setBg">
        <pc:chgData name="Daniel MacDonald" userId="f5557c10-064f-4841-a284-7861daeb60fe" providerId="ADAL" clId="{D834873C-5AAC-4645-9B21-3A84C867CC55}" dt="2025-03-19T03:49:27.070" v="3026" actId="26606"/>
        <pc:sldMkLst>
          <pc:docMk/>
          <pc:sldMk cId="3298748786" sldId="274"/>
        </pc:sldMkLst>
        <pc:spChg chg="mod">
          <ac:chgData name="Daniel MacDonald" userId="f5557c10-064f-4841-a284-7861daeb60fe" providerId="ADAL" clId="{D834873C-5AAC-4645-9B21-3A84C867CC55}" dt="2025-03-19T03:49:27.070" v="3026" actId="26606"/>
          <ac:spMkLst>
            <pc:docMk/>
            <pc:sldMk cId="3298748786" sldId="274"/>
            <ac:spMk id="2" creationId="{FD36240E-B3B1-E48D-DA8D-34BC548EA55D}"/>
          </ac:spMkLst>
        </pc:spChg>
        <pc:spChg chg="mod">
          <ac:chgData name="Daniel MacDonald" userId="f5557c10-064f-4841-a284-7861daeb60fe" providerId="ADAL" clId="{D834873C-5AAC-4645-9B21-3A84C867CC55}" dt="2025-03-19T03:49:27.070" v="3026" actId="26606"/>
          <ac:spMkLst>
            <pc:docMk/>
            <pc:sldMk cId="3298748786" sldId="274"/>
            <ac:spMk id="3" creationId="{86C69893-4159-1E49-1711-65A0D83DEBCB}"/>
          </ac:spMkLst>
        </pc:spChg>
        <pc:spChg chg="mod">
          <ac:chgData name="Daniel MacDonald" userId="f5557c10-064f-4841-a284-7861daeb60fe" providerId="ADAL" clId="{D834873C-5AAC-4645-9B21-3A84C867CC55}" dt="2025-03-19T03:49:27.070" v="3026" actId="26606"/>
          <ac:spMkLst>
            <pc:docMk/>
            <pc:sldMk cId="3298748786" sldId="274"/>
            <ac:spMk id="4" creationId="{F0493395-2A23-AFC0-BF58-7F5390C0353B}"/>
          </ac:spMkLst>
        </pc:spChg>
        <pc:spChg chg="add">
          <ac:chgData name="Daniel MacDonald" userId="f5557c10-064f-4841-a284-7861daeb60fe" providerId="ADAL" clId="{D834873C-5AAC-4645-9B21-3A84C867CC55}" dt="2025-03-19T03:49:27.070" v="3026" actId="26606"/>
          <ac:spMkLst>
            <pc:docMk/>
            <pc:sldMk cId="3298748786" sldId="274"/>
            <ac:spMk id="9" creationId="{DBF61EA3-B236-439E-9C0B-340980D56BEE}"/>
          </ac:spMkLst>
        </pc:spChg>
        <pc:spChg chg="add">
          <ac:chgData name="Daniel MacDonald" userId="f5557c10-064f-4841-a284-7861daeb60fe" providerId="ADAL" clId="{D834873C-5AAC-4645-9B21-3A84C867CC55}" dt="2025-03-19T03:49:27.070" v="3026" actId="26606"/>
          <ac:spMkLst>
            <pc:docMk/>
            <pc:sldMk cId="3298748786" sldId="274"/>
            <ac:spMk id="15" creationId="{E659831F-0D9A-4C63-9EBB-8435B85A440F}"/>
          </ac:spMkLst>
        </pc:spChg>
        <pc:grpChg chg="add">
          <ac:chgData name="Daniel MacDonald" userId="f5557c10-064f-4841-a284-7861daeb60fe" providerId="ADAL" clId="{D834873C-5AAC-4645-9B21-3A84C867CC55}" dt="2025-03-19T03:49:27.070" v="3026" actId="26606"/>
          <ac:grpSpMkLst>
            <pc:docMk/>
            <pc:sldMk cId="3298748786" sldId="274"/>
            <ac:grpSpMk id="11" creationId="{28FAF094-D087-493F-8DF9-A486C2D6BBAA}"/>
          </ac:grpSpMkLst>
        </pc:grpChg>
      </pc:sldChg>
      <pc:sldChg chg="addSp modSp mod setBg">
        <pc:chgData name="Daniel MacDonald" userId="f5557c10-064f-4841-a284-7861daeb60fe" providerId="ADAL" clId="{D834873C-5AAC-4645-9B21-3A84C867CC55}" dt="2025-03-19T03:34:57.059" v="3005" actId="26606"/>
        <pc:sldMkLst>
          <pc:docMk/>
          <pc:sldMk cId="3812302709" sldId="275"/>
        </pc:sldMkLst>
        <pc:spChg chg="mod">
          <ac:chgData name="Daniel MacDonald" userId="f5557c10-064f-4841-a284-7861daeb60fe" providerId="ADAL" clId="{D834873C-5AAC-4645-9B21-3A84C867CC55}" dt="2025-03-19T03:34:57.059" v="3005" actId="26606"/>
          <ac:spMkLst>
            <pc:docMk/>
            <pc:sldMk cId="3812302709" sldId="275"/>
            <ac:spMk id="2" creationId="{909230E3-5D29-4F43-07C4-A2D73424AAF0}"/>
          </ac:spMkLst>
        </pc:spChg>
        <pc:spChg chg="mod">
          <ac:chgData name="Daniel MacDonald" userId="f5557c10-064f-4841-a284-7861daeb60fe" providerId="ADAL" clId="{D834873C-5AAC-4645-9B21-3A84C867CC55}" dt="2025-03-19T03:34:57.059" v="3005" actId="26606"/>
          <ac:spMkLst>
            <pc:docMk/>
            <pc:sldMk cId="3812302709" sldId="275"/>
            <ac:spMk id="3" creationId="{4BA3CF62-4622-2FD8-B5FC-BBDE1B1E766D}"/>
          </ac:spMkLst>
        </pc:spChg>
        <pc:spChg chg="mod">
          <ac:chgData name="Daniel MacDonald" userId="f5557c10-064f-4841-a284-7861daeb60fe" providerId="ADAL" clId="{D834873C-5AAC-4645-9B21-3A84C867CC55}" dt="2025-03-19T03:34:57.059" v="3005" actId="26606"/>
          <ac:spMkLst>
            <pc:docMk/>
            <pc:sldMk cId="3812302709" sldId="275"/>
            <ac:spMk id="4" creationId="{DDDF9843-E7AB-4B9E-E8CA-6C47C85F5CE5}"/>
          </ac:spMkLst>
        </pc:spChg>
        <pc:spChg chg="add">
          <ac:chgData name="Daniel MacDonald" userId="f5557c10-064f-4841-a284-7861daeb60fe" providerId="ADAL" clId="{D834873C-5AAC-4645-9B21-3A84C867CC55}" dt="2025-03-19T03:34:57.059" v="3005" actId="26606"/>
          <ac:spMkLst>
            <pc:docMk/>
            <pc:sldMk cId="3812302709" sldId="275"/>
            <ac:spMk id="10" creationId="{9F7D5CDA-D291-4307-BF55-1381FED29634}"/>
          </ac:spMkLst>
        </pc:spChg>
        <pc:picChg chg="add">
          <ac:chgData name="Daniel MacDonald" userId="f5557c10-064f-4841-a284-7861daeb60fe" providerId="ADAL" clId="{D834873C-5AAC-4645-9B21-3A84C867CC55}" dt="2025-03-19T03:34:57.059" v="3005" actId="26606"/>
          <ac:picMkLst>
            <pc:docMk/>
            <pc:sldMk cId="3812302709" sldId="275"/>
            <ac:picMk id="6" creationId="{47494C04-48C4-9208-0C7F-53D39E45E574}"/>
          </ac:picMkLst>
        </pc:picChg>
      </pc:sldChg>
      <pc:sldChg chg="addSp modSp mod setBg">
        <pc:chgData name="Daniel MacDonald" userId="f5557c10-064f-4841-a284-7861daeb60fe" providerId="ADAL" clId="{D834873C-5AAC-4645-9B21-3A84C867CC55}" dt="2025-03-19T03:34:16.783" v="2999" actId="26606"/>
        <pc:sldMkLst>
          <pc:docMk/>
          <pc:sldMk cId="3333934055" sldId="277"/>
        </pc:sldMkLst>
        <pc:spChg chg="mod">
          <ac:chgData name="Daniel MacDonald" userId="f5557c10-064f-4841-a284-7861daeb60fe" providerId="ADAL" clId="{D834873C-5AAC-4645-9B21-3A84C867CC55}" dt="2025-03-19T03:34:16.783" v="2999" actId="26606"/>
          <ac:spMkLst>
            <pc:docMk/>
            <pc:sldMk cId="3333934055" sldId="277"/>
            <ac:spMk id="6" creationId="{9EE8D917-72DD-5A12-4162-64B0F8276C8C}"/>
          </ac:spMkLst>
        </pc:spChg>
        <pc:spChg chg="add">
          <ac:chgData name="Daniel MacDonald" userId="f5557c10-064f-4841-a284-7861daeb60fe" providerId="ADAL" clId="{D834873C-5AAC-4645-9B21-3A84C867CC55}" dt="2025-03-19T03:34:16.783" v="2999" actId="26606"/>
          <ac:spMkLst>
            <pc:docMk/>
            <pc:sldMk cId="3333934055" sldId="277"/>
            <ac:spMk id="11" creationId="{F3060C83-F051-4F0E-ABAD-AA0DFC48B218}"/>
          </ac:spMkLst>
        </pc:spChg>
        <pc:spChg chg="add">
          <ac:chgData name="Daniel MacDonald" userId="f5557c10-064f-4841-a284-7861daeb60fe" providerId="ADAL" clId="{D834873C-5AAC-4645-9B21-3A84C867CC55}" dt="2025-03-19T03:34:16.783" v="2999" actId="26606"/>
          <ac:spMkLst>
            <pc:docMk/>
            <pc:sldMk cId="3333934055" sldId="277"/>
            <ac:spMk id="13" creationId="{83C98ABE-055B-441F-B07E-44F97F083C39}"/>
          </ac:spMkLst>
        </pc:spChg>
        <pc:spChg chg="add">
          <ac:chgData name="Daniel MacDonald" userId="f5557c10-064f-4841-a284-7861daeb60fe" providerId="ADAL" clId="{D834873C-5AAC-4645-9B21-3A84C867CC55}" dt="2025-03-19T03:34:16.783" v="2999" actId="26606"/>
          <ac:spMkLst>
            <pc:docMk/>
            <pc:sldMk cId="3333934055" sldId="277"/>
            <ac:spMk id="15" creationId="{29FDB030-9B49-4CED-8CCD-4D99382388AC}"/>
          </ac:spMkLst>
        </pc:spChg>
        <pc:spChg chg="add">
          <ac:chgData name="Daniel MacDonald" userId="f5557c10-064f-4841-a284-7861daeb60fe" providerId="ADAL" clId="{D834873C-5AAC-4645-9B21-3A84C867CC55}" dt="2025-03-19T03:34:16.783" v="2999" actId="26606"/>
          <ac:spMkLst>
            <pc:docMk/>
            <pc:sldMk cId="3333934055" sldId="277"/>
            <ac:spMk id="17" creationId="{3783CA14-24A1-485C-8B30-D6A5D87987AD}"/>
          </ac:spMkLst>
        </pc:spChg>
        <pc:spChg chg="add">
          <ac:chgData name="Daniel MacDonald" userId="f5557c10-064f-4841-a284-7861daeb60fe" providerId="ADAL" clId="{D834873C-5AAC-4645-9B21-3A84C867CC55}" dt="2025-03-19T03:34:16.783" v="2999" actId="26606"/>
          <ac:spMkLst>
            <pc:docMk/>
            <pc:sldMk cId="3333934055" sldId="277"/>
            <ac:spMk id="19" creationId="{9A97C86A-04D6-40F7-AE84-31AB43E6A846}"/>
          </ac:spMkLst>
        </pc:spChg>
        <pc:spChg chg="add">
          <ac:chgData name="Daniel MacDonald" userId="f5557c10-064f-4841-a284-7861daeb60fe" providerId="ADAL" clId="{D834873C-5AAC-4645-9B21-3A84C867CC55}" dt="2025-03-19T03:34:16.783" v="2999" actId="26606"/>
          <ac:spMkLst>
            <pc:docMk/>
            <pc:sldMk cId="3333934055" sldId="277"/>
            <ac:spMk id="21" creationId="{FF9F2414-84E8-453E-B1F3-389FDE8192D9}"/>
          </ac:spMkLst>
        </pc:spChg>
        <pc:spChg chg="add">
          <ac:chgData name="Daniel MacDonald" userId="f5557c10-064f-4841-a284-7861daeb60fe" providerId="ADAL" clId="{D834873C-5AAC-4645-9B21-3A84C867CC55}" dt="2025-03-19T03:34:16.783" v="2999" actId="26606"/>
          <ac:spMkLst>
            <pc:docMk/>
            <pc:sldMk cId="3333934055" sldId="277"/>
            <ac:spMk id="23" creationId="{3ECA69A1-7536-43AC-85EF-C7106179F5ED}"/>
          </ac:spMkLst>
        </pc:spChg>
        <pc:picChg chg="mod ord">
          <ac:chgData name="Daniel MacDonald" userId="f5557c10-064f-4841-a284-7861daeb60fe" providerId="ADAL" clId="{D834873C-5AAC-4645-9B21-3A84C867CC55}" dt="2025-03-19T03:34:16.783" v="2999" actId="26606"/>
          <ac:picMkLst>
            <pc:docMk/>
            <pc:sldMk cId="3333934055" sldId="277"/>
            <ac:picMk id="5" creationId="{A547B552-C8FA-E41D-12E4-25745A4681C2}"/>
          </ac:picMkLst>
        </pc:picChg>
      </pc:sldChg>
      <pc:sldChg chg="del">
        <pc:chgData name="Daniel MacDonald" userId="f5557c10-064f-4841-a284-7861daeb60fe" providerId="ADAL" clId="{D834873C-5AAC-4645-9B21-3A84C867CC55}" dt="2025-03-18T17:51:17.733" v="1067" actId="47"/>
        <pc:sldMkLst>
          <pc:docMk/>
          <pc:sldMk cId="2509249184" sldId="278"/>
        </pc:sldMkLst>
      </pc:sldChg>
      <pc:sldChg chg="modSp mod">
        <pc:chgData name="Daniel MacDonald" userId="f5557c10-064f-4841-a284-7861daeb60fe" providerId="ADAL" clId="{D834873C-5AAC-4645-9B21-3A84C867CC55}" dt="2025-03-18T17:36:13.172" v="997" actId="20577"/>
        <pc:sldMkLst>
          <pc:docMk/>
          <pc:sldMk cId="531960211" sldId="279"/>
        </pc:sldMkLst>
        <pc:spChg chg="mod">
          <ac:chgData name="Daniel MacDonald" userId="f5557c10-064f-4841-a284-7861daeb60fe" providerId="ADAL" clId="{D834873C-5AAC-4645-9B21-3A84C867CC55}" dt="2025-03-18T17:36:03.762" v="991" actId="20577"/>
          <ac:spMkLst>
            <pc:docMk/>
            <pc:sldMk cId="531960211" sldId="279"/>
            <ac:spMk id="3" creationId="{F94CA083-A2C5-47AE-D553-99D8B2EB2CEE}"/>
          </ac:spMkLst>
        </pc:spChg>
        <pc:spChg chg="mod">
          <ac:chgData name="Daniel MacDonald" userId="f5557c10-064f-4841-a284-7861daeb60fe" providerId="ADAL" clId="{D834873C-5AAC-4645-9B21-3A84C867CC55}" dt="2025-03-18T17:36:13.172" v="997" actId="20577"/>
          <ac:spMkLst>
            <pc:docMk/>
            <pc:sldMk cId="531960211" sldId="279"/>
            <ac:spMk id="4" creationId="{7089F5FC-548C-C272-07B0-364FF70D2F56}"/>
          </ac:spMkLst>
        </pc:spChg>
      </pc:sldChg>
      <pc:sldChg chg="addSp modSp mod setBg">
        <pc:chgData name="Daniel MacDonald" userId="f5557c10-064f-4841-a284-7861daeb60fe" providerId="ADAL" clId="{D834873C-5AAC-4645-9B21-3A84C867CC55}" dt="2025-03-19T03:34:22.459" v="3000" actId="26606"/>
        <pc:sldMkLst>
          <pc:docMk/>
          <pc:sldMk cId="3767074448" sldId="280"/>
        </pc:sldMkLst>
        <pc:spChg chg="mod">
          <ac:chgData name="Daniel MacDonald" userId="f5557c10-064f-4841-a284-7861daeb60fe" providerId="ADAL" clId="{D834873C-5AAC-4645-9B21-3A84C867CC55}" dt="2025-03-19T03:34:22.459" v="3000" actId="26606"/>
          <ac:spMkLst>
            <pc:docMk/>
            <pc:sldMk cId="3767074448" sldId="280"/>
            <ac:spMk id="2" creationId="{5FED6356-3279-9EDD-CEA9-A2499C808F5A}"/>
          </ac:spMkLst>
        </pc:spChg>
        <pc:spChg chg="add">
          <ac:chgData name="Daniel MacDonald" userId="f5557c10-064f-4841-a284-7861daeb60fe" providerId="ADAL" clId="{D834873C-5AAC-4645-9B21-3A84C867CC55}" dt="2025-03-19T03:34:22.459" v="3000" actId="26606"/>
          <ac:spMkLst>
            <pc:docMk/>
            <pc:sldMk cId="3767074448" sldId="280"/>
            <ac:spMk id="8" creationId="{F3060C83-F051-4F0E-ABAD-AA0DFC48B218}"/>
          </ac:spMkLst>
        </pc:spChg>
        <pc:spChg chg="add">
          <ac:chgData name="Daniel MacDonald" userId="f5557c10-064f-4841-a284-7861daeb60fe" providerId="ADAL" clId="{D834873C-5AAC-4645-9B21-3A84C867CC55}" dt="2025-03-19T03:34:22.459" v="3000" actId="26606"/>
          <ac:spMkLst>
            <pc:docMk/>
            <pc:sldMk cId="3767074448" sldId="280"/>
            <ac:spMk id="10" creationId="{83C98ABE-055B-441F-B07E-44F97F083C39}"/>
          </ac:spMkLst>
        </pc:spChg>
        <pc:spChg chg="add">
          <ac:chgData name="Daniel MacDonald" userId="f5557c10-064f-4841-a284-7861daeb60fe" providerId="ADAL" clId="{D834873C-5AAC-4645-9B21-3A84C867CC55}" dt="2025-03-19T03:34:22.459" v="3000" actId="26606"/>
          <ac:spMkLst>
            <pc:docMk/>
            <pc:sldMk cId="3767074448" sldId="280"/>
            <ac:spMk id="12" creationId="{29FDB030-9B49-4CED-8CCD-4D99382388AC}"/>
          </ac:spMkLst>
        </pc:spChg>
        <pc:spChg chg="add">
          <ac:chgData name="Daniel MacDonald" userId="f5557c10-064f-4841-a284-7861daeb60fe" providerId="ADAL" clId="{D834873C-5AAC-4645-9B21-3A84C867CC55}" dt="2025-03-19T03:34:22.459" v="3000" actId="26606"/>
          <ac:spMkLst>
            <pc:docMk/>
            <pc:sldMk cId="3767074448" sldId="280"/>
            <ac:spMk id="14" creationId="{3783CA14-24A1-485C-8B30-D6A5D87987AD}"/>
          </ac:spMkLst>
        </pc:spChg>
        <pc:spChg chg="add">
          <ac:chgData name="Daniel MacDonald" userId="f5557c10-064f-4841-a284-7861daeb60fe" providerId="ADAL" clId="{D834873C-5AAC-4645-9B21-3A84C867CC55}" dt="2025-03-19T03:34:22.459" v="3000" actId="26606"/>
          <ac:spMkLst>
            <pc:docMk/>
            <pc:sldMk cId="3767074448" sldId="280"/>
            <ac:spMk id="16" creationId="{9A97C86A-04D6-40F7-AE84-31AB43E6A846}"/>
          </ac:spMkLst>
        </pc:spChg>
        <pc:spChg chg="add">
          <ac:chgData name="Daniel MacDonald" userId="f5557c10-064f-4841-a284-7861daeb60fe" providerId="ADAL" clId="{D834873C-5AAC-4645-9B21-3A84C867CC55}" dt="2025-03-19T03:34:22.459" v="3000" actId="26606"/>
          <ac:spMkLst>
            <pc:docMk/>
            <pc:sldMk cId="3767074448" sldId="280"/>
            <ac:spMk id="18" creationId="{FF9F2414-84E8-453E-B1F3-389FDE8192D9}"/>
          </ac:spMkLst>
        </pc:spChg>
        <pc:spChg chg="add">
          <ac:chgData name="Daniel MacDonald" userId="f5557c10-064f-4841-a284-7861daeb60fe" providerId="ADAL" clId="{D834873C-5AAC-4645-9B21-3A84C867CC55}" dt="2025-03-19T03:34:22.459" v="3000" actId="26606"/>
          <ac:spMkLst>
            <pc:docMk/>
            <pc:sldMk cId="3767074448" sldId="280"/>
            <ac:spMk id="20" creationId="{3ECA69A1-7536-43AC-85EF-C7106179F5ED}"/>
          </ac:spMkLst>
        </pc:spChg>
        <pc:picChg chg="mod">
          <ac:chgData name="Daniel MacDonald" userId="f5557c10-064f-4841-a284-7861daeb60fe" providerId="ADAL" clId="{D834873C-5AAC-4645-9B21-3A84C867CC55}" dt="2025-03-19T03:34:22.459" v="3000" actId="26606"/>
          <ac:picMkLst>
            <pc:docMk/>
            <pc:sldMk cId="3767074448" sldId="280"/>
            <ac:picMk id="3" creationId="{474F4C62-ABA9-EE40-68D7-DA5E8221E1E9}"/>
          </ac:picMkLst>
        </pc:picChg>
      </pc:sldChg>
      <pc:sldChg chg="addSp modSp mod setBg">
        <pc:chgData name="Daniel MacDonald" userId="f5557c10-064f-4841-a284-7861daeb60fe" providerId="ADAL" clId="{D834873C-5AAC-4645-9B21-3A84C867CC55}" dt="2025-03-19T03:34:27.183" v="3001" actId="26606"/>
        <pc:sldMkLst>
          <pc:docMk/>
          <pc:sldMk cId="2189986542" sldId="281"/>
        </pc:sldMkLst>
        <pc:spChg chg="mod">
          <ac:chgData name="Daniel MacDonald" userId="f5557c10-064f-4841-a284-7861daeb60fe" providerId="ADAL" clId="{D834873C-5AAC-4645-9B21-3A84C867CC55}" dt="2025-03-19T03:34:27.183" v="3001" actId="26606"/>
          <ac:spMkLst>
            <pc:docMk/>
            <pc:sldMk cId="2189986542" sldId="281"/>
            <ac:spMk id="2" creationId="{2EEB43EC-E7C8-DDF8-395C-85C156DB4E76}"/>
          </ac:spMkLst>
        </pc:spChg>
        <pc:spChg chg="add">
          <ac:chgData name="Daniel MacDonald" userId="f5557c10-064f-4841-a284-7861daeb60fe" providerId="ADAL" clId="{D834873C-5AAC-4645-9B21-3A84C867CC55}" dt="2025-03-19T03:34:27.183" v="3001" actId="26606"/>
          <ac:spMkLst>
            <pc:docMk/>
            <pc:sldMk cId="2189986542" sldId="281"/>
            <ac:spMk id="8" creationId="{F3060C83-F051-4F0E-ABAD-AA0DFC48B218}"/>
          </ac:spMkLst>
        </pc:spChg>
        <pc:spChg chg="add">
          <ac:chgData name="Daniel MacDonald" userId="f5557c10-064f-4841-a284-7861daeb60fe" providerId="ADAL" clId="{D834873C-5AAC-4645-9B21-3A84C867CC55}" dt="2025-03-19T03:34:27.183" v="3001" actId="26606"/>
          <ac:spMkLst>
            <pc:docMk/>
            <pc:sldMk cId="2189986542" sldId="281"/>
            <ac:spMk id="10" creationId="{83C98ABE-055B-441F-B07E-44F97F083C39}"/>
          </ac:spMkLst>
        </pc:spChg>
        <pc:spChg chg="add">
          <ac:chgData name="Daniel MacDonald" userId="f5557c10-064f-4841-a284-7861daeb60fe" providerId="ADAL" clId="{D834873C-5AAC-4645-9B21-3A84C867CC55}" dt="2025-03-19T03:34:27.183" v="3001" actId="26606"/>
          <ac:spMkLst>
            <pc:docMk/>
            <pc:sldMk cId="2189986542" sldId="281"/>
            <ac:spMk id="12" creationId="{29FDB030-9B49-4CED-8CCD-4D99382388AC}"/>
          </ac:spMkLst>
        </pc:spChg>
        <pc:spChg chg="add">
          <ac:chgData name="Daniel MacDonald" userId="f5557c10-064f-4841-a284-7861daeb60fe" providerId="ADAL" clId="{D834873C-5AAC-4645-9B21-3A84C867CC55}" dt="2025-03-19T03:34:27.183" v="3001" actId="26606"/>
          <ac:spMkLst>
            <pc:docMk/>
            <pc:sldMk cId="2189986542" sldId="281"/>
            <ac:spMk id="14" creationId="{3783CA14-24A1-485C-8B30-D6A5D87987AD}"/>
          </ac:spMkLst>
        </pc:spChg>
        <pc:spChg chg="add">
          <ac:chgData name="Daniel MacDonald" userId="f5557c10-064f-4841-a284-7861daeb60fe" providerId="ADAL" clId="{D834873C-5AAC-4645-9B21-3A84C867CC55}" dt="2025-03-19T03:34:27.183" v="3001" actId="26606"/>
          <ac:spMkLst>
            <pc:docMk/>
            <pc:sldMk cId="2189986542" sldId="281"/>
            <ac:spMk id="16" creationId="{9A97C86A-04D6-40F7-AE84-31AB43E6A846}"/>
          </ac:spMkLst>
        </pc:spChg>
        <pc:spChg chg="add">
          <ac:chgData name="Daniel MacDonald" userId="f5557c10-064f-4841-a284-7861daeb60fe" providerId="ADAL" clId="{D834873C-5AAC-4645-9B21-3A84C867CC55}" dt="2025-03-19T03:34:27.183" v="3001" actId="26606"/>
          <ac:spMkLst>
            <pc:docMk/>
            <pc:sldMk cId="2189986542" sldId="281"/>
            <ac:spMk id="18" creationId="{FF9F2414-84E8-453E-B1F3-389FDE8192D9}"/>
          </ac:spMkLst>
        </pc:spChg>
        <pc:spChg chg="add">
          <ac:chgData name="Daniel MacDonald" userId="f5557c10-064f-4841-a284-7861daeb60fe" providerId="ADAL" clId="{D834873C-5AAC-4645-9B21-3A84C867CC55}" dt="2025-03-19T03:34:27.183" v="3001" actId="26606"/>
          <ac:spMkLst>
            <pc:docMk/>
            <pc:sldMk cId="2189986542" sldId="281"/>
            <ac:spMk id="20" creationId="{3ECA69A1-7536-43AC-85EF-C7106179F5ED}"/>
          </ac:spMkLst>
        </pc:spChg>
        <pc:picChg chg="mod">
          <ac:chgData name="Daniel MacDonald" userId="f5557c10-064f-4841-a284-7861daeb60fe" providerId="ADAL" clId="{D834873C-5AAC-4645-9B21-3A84C867CC55}" dt="2025-03-19T03:34:27.183" v="3001" actId="26606"/>
          <ac:picMkLst>
            <pc:docMk/>
            <pc:sldMk cId="2189986542" sldId="281"/>
            <ac:picMk id="3" creationId="{6494EDC3-868C-6CB6-2742-A26912773598}"/>
          </ac:picMkLst>
        </pc:picChg>
      </pc:sldChg>
      <pc:sldChg chg="addSp modSp mod ord setBg">
        <pc:chgData name="Daniel MacDonald" userId="f5557c10-064f-4841-a284-7861daeb60fe" providerId="ADAL" clId="{D834873C-5AAC-4645-9B21-3A84C867CC55}" dt="2025-03-19T03:33:46.419" v="2997" actId="255"/>
        <pc:sldMkLst>
          <pc:docMk/>
          <pc:sldMk cId="1434642504" sldId="283"/>
        </pc:sldMkLst>
        <pc:spChg chg="mod">
          <ac:chgData name="Daniel MacDonald" userId="f5557c10-064f-4841-a284-7861daeb60fe" providerId="ADAL" clId="{D834873C-5AAC-4645-9B21-3A84C867CC55}" dt="2025-03-19T03:33:35.283" v="2996" actId="26606"/>
          <ac:spMkLst>
            <pc:docMk/>
            <pc:sldMk cId="1434642504" sldId="283"/>
            <ac:spMk id="2" creationId="{6970474A-3A4A-5AF6-02D6-39752834A931}"/>
          </ac:spMkLst>
        </pc:spChg>
        <pc:spChg chg="add">
          <ac:chgData name="Daniel MacDonald" userId="f5557c10-064f-4841-a284-7861daeb60fe" providerId="ADAL" clId="{D834873C-5AAC-4645-9B21-3A84C867CC55}" dt="2025-03-19T03:33:35.283" v="2996" actId="26606"/>
          <ac:spMkLst>
            <pc:docMk/>
            <pc:sldMk cId="1434642504" sldId="283"/>
            <ac:spMk id="8" creationId="{F3060C83-F051-4F0E-ABAD-AA0DFC48B218}"/>
          </ac:spMkLst>
        </pc:spChg>
        <pc:spChg chg="add">
          <ac:chgData name="Daniel MacDonald" userId="f5557c10-064f-4841-a284-7861daeb60fe" providerId="ADAL" clId="{D834873C-5AAC-4645-9B21-3A84C867CC55}" dt="2025-03-19T03:33:35.283" v="2996" actId="26606"/>
          <ac:spMkLst>
            <pc:docMk/>
            <pc:sldMk cId="1434642504" sldId="283"/>
            <ac:spMk id="10" creationId="{83C98ABE-055B-441F-B07E-44F97F083C39}"/>
          </ac:spMkLst>
        </pc:spChg>
        <pc:spChg chg="add">
          <ac:chgData name="Daniel MacDonald" userId="f5557c10-064f-4841-a284-7861daeb60fe" providerId="ADAL" clId="{D834873C-5AAC-4645-9B21-3A84C867CC55}" dt="2025-03-19T03:33:35.283" v="2996" actId="26606"/>
          <ac:spMkLst>
            <pc:docMk/>
            <pc:sldMk cId="1434642504" sldId="283"/>
            <ac:spMk id="12" creationId="{29FDB030-9B49-4CED-8CCD-4D99382388AC}"/>
          </ac:spMkLst>
        </pc:spChg>
        <pc:spChg chg="add">
          <ac:chgData name="Daniel MacDonald" userId="f5557c10-064f-4841-a284-7861daeb60fe" providerId="ADAL" clId="{D834873C-5AAC-4645-9B21-3A84C867CC55}" dt="2025-03-19T03:33:35.283" v="2996" actId="26606"/>
          <ac:spMkLst>
            <pc:docMk/>
            <pc:sldMk cId="1434642504" sldId="283"/>
            <ac:spMk id="14" creationId="{3783CA14-24A1-485C-8B30-D6A5D87987AD}"/>
          </ac:spMkLst>
        </pc:spChg>
        <pc:spChg chg="add">
          <ac:chgData name="Daniel MacDonald" userId="f5557c10-064f-4841-a284-7861daeb60fe" providerId="ADAL" clId="{D834873C-5AAC-4645-9B21-3A84C867CC55}" dt="2025-03-19T03:33:35.283" v="2996" actId="26606"/>
          <ac:spMkLst>
            <pc:docMk/>
            <pc:sldMk cId="1434642504" sldId="283"/>
            <ac:spMk id="16" creationId="{9A97C86A-04D6-40F7-AE84-31AB43E6A846}"/>
          </ac:spMkLst>
        </pc:spChg>
        <pc:spChg chg="add">
          <ac:chgData name="Daniel MacDonald" userId="f5557c10-064f-4841-a284-7861daeb60fe" providerId="ADAL" clId="{D834873C-5AAC-4645-9B21-3A84C867CC55}" dt="2025-03-19T03:33:35.283" v="2996" actId="26606"/>
          <ac:spMkLst>
            <pc:docMk/>
            <pc:sldMk cId="1434642504" sldId="283"/>
            <ac:spMk id="18" creationId="{FF9F2414-84E8-453E-B1F3-389FDE8192D9}"/>
          </ac:spMkLst>
        </pc:spChg>
        <pc:spChg chg="add">
          <ac:chgData name="Daniel MacDonald" userId="f5557c10-064f-4841-a284-7861daeb60fe" providerId="ADAL" clId="{D834873C-5AAC-4645-9B21-3A84C867CC55}" dt="2025-03-19T03:33:35.283" v="2996" actId="26606"/>
          <ac:spMkLst>
            <pc:docMk/>
            <pc:sldMk cId="1434642504" sldId="283"/>
            <ac:spMk id="20" creationId="{3ECA69A1-7536-43AC-85EF-C7106179F5ED}"/>
          </ac:spMkLst>
        </pc:spChg>
        <pc:graphicFrameChg chg="mod modGraphic">
          <ac:chgData name="Daniel MacDonald" userId="f5557c10-064f-4841-a284-7861daeb60fe" providerId="ADAL" clId="{D834873C-5AAC-4645-9B21-3A84C867CC55}" dt="2025-03-19T03:33:46.419" v="2997" actId="255"/>
          <ac:graphicFrameMkLst>
            <pc:docMk/>
            <pc:sldMk cId="1434642504" sldId="283"/>
            <ac:graphicFrameMk id="3" creationId="{2EAF66FB-56BC-AB27-4BA3-57C98058BF97}"/>
          </ac:graphicFrameMkLst>
        </pc:graphicFrameChg>
      </pc:sldChg>
      <pc:sldChg chg="addSp delSp modSp mod ord setBg">
        <pc:chgData name="Daniel MacDonald" userId="f5557c10-064f-4841-a284-7861daeb60fe" providerId="ADAL" clId="{D834873C-5AAC-4645-9B21-3A84C867CC55}" dt="2025-03-19T03:34:03.297" v="2998" actId="26606"/>
        <pc:sldMkLst>
          <pc:docMk/>
          <pc:sldMk cId="1571202933" sldId="284"/>
        </pc:sldMkLst>
        <pc:spChg chg="mod">
          <ac:chgData name="Daniel MacDonald" userId="f5557c10-064f-4841-a284-7861daeb60fe" providerId="ADAL" clId="{D834873C-5AAC-4645-9B21-3A84C867CC55}" dt="2025-03-19T03:34:03.297" v="2998" actId="26606"/>
          <ac:spMkLst>
            <pc:docMk/>
            <pc:sldMk cId="1571202933" sldId="284"/>
            <ac:spMk id="2" creationId="{9062F791-E0C8-E568-EFC1-014D8EAF3693}"/>
          </ac:spMkLst>
        </pc:spChg>
        <pc:spChg chg="mod">
          <ac:chgData name="Daniel MacDonald" userId="f5557c10-064f-4841-a284-7861daeb60fe" providerId="ADAL" clId="{D834873C-5AAC-4645-9B21-3A84C867CC55}" dt="2025-03-19T03:34:03.297" v="2998" actId="26606"/>
          <ac:spMkLst>
            <pc:docMk/>
            <pc:sldMk cId="1571202933" sldId="284"/>
            <ac:spMk id="3" creationId="{A44BDC77-69C4-DF89-78A3-96296F15BDC2}"/>
          </ac:spMkLst>
        </pc:spChg>
        <pc:spChg chg="del mod">
          <ac:chgData name="Daniel MacDonald" userId="f5557c10-064f-4841-a284-7861daeb60fe" providerId="ADAL" clId="{D834873C-5AAC-4645-9B21-3A84C867CC55}" dt="2025-03-19T03:34:03.297" v="2998" actId="26606"/>
          <ac:spMkLst>
            <pc:docMk/>
            <pc:sldMk cId="1571202933" sldId="284"/>
            <ac:spMk id="4" creationId="{0985422B-F428-B804-ECC0-BBA6D89A9038}"/>
          </ac:spMkLst>
        </pc:spChg>
        <pc:spChg chg="add">
          <ac:chgData name="Daniel MacDonald" userId="f5557c10-064f-4841-a284-7861daeb60fe" providerId="ADAL" clId="{D834873C-5AAC-4645-9B21-3A84C867CC55}" dt="2025-03-19T03:34:03.297" v="2998" actId="26606"/>
          <ac:spMkLst>
            <pc:docMk/>
            <pc:sldMk cId="1571202933" sldId="284"/>
            <ac:spMk id="10" creationId="{53B021B3-DE93-4AB7-8A18-CF5F1CED88B8}"/>
          </ac:spMkLst>
        </pc:spChg>
        <pc:spChg chg="add">
          <ac:chgData name="Daniel MacDonald" userId="f5557c10-064f-4841-a284-7861daeb60fe" providerId="ADAL" clId="{D834873C-5AAC-4645-9B21-3A84C867CC55}" dt="2025-03-19T03:34:03.297" v="2998" actId="26606"/>
          <ac:spMkLst>
            <pc:docMk/>
            <pc:sldMk cId="1571202933" sldId="284"/>
            <ac:spMk id="12" creationId="{52D502E5-F6B4-4D58-B4AE-FC466FF15EE8}"/>
          </ac:spMkLst>
        </pc:spChg>
        <pc:spChg chg="add">
          <ac:chgData name="Daniel MacDonald" userId="f5557c10-064f-4841-a284-7861daeb60fe" providerId="ADAL" clId="{D834873C-5AAC-4645-9B21-3A84C867CC55}" dt="2025-03-19T03:34:03.297" v="2998" actId="26606"/>
          <ac:spMkLst>
            <pc:docMk/>
            <pc:sldMk cId="1571202933" sldId="284"/>
            <ac:spMk id="14" creationId="{9DECDBF4-02B6-4BB4-B65B-B8107AD6A9E8}"/>
          </ac:spMkLst>
        </pc:spChg>
        <pc:graphicFrameChg chg="add">
          <ac:chgData name="Daniel MacDonald" userId="f5557c10-064f-4841-a284-7861daeb60fe" providerId="ADAL" clId="{D834873C-5AAC-4645-9B21-3A84C867CC55}" dt="2025-03-19T03:34:03.297" v="2998" actId="26606"/>
          <ac:graphicFrameMkLst>
            <pc:docMk/>
            <pc:sldMk cId="1571202933" sldId="284"/>
            <ac:graphicFrameMk id="6" creationId="{05AAE2C5-BB69-FC00-12B9-438D940FCB9D}"/>
          </ac:graphicFrameMkLst>
        </pc:graphicFrameChg>
      </pc:sldChg>
      <pc:sldChg chg="addSp modSp mod setBg">
        <pc:chgData name="Daniel MacDonald" userId="f5557c10-064f-4841-a284-7861daeb60fe" providerId="ADAL" clId="{D834873C-5AAC-4645-9B21-3A84C867CC55}" dt="2025-03-19T03:49:36.322" v="3027" actId="26606"/>
        <pc:sldMkLst>
          <pc:docMk/>
          <pc:sldMk cId="4102981470" sldId="285"/>
        </pc:sldMkLst>
        <pc:spChg chg="mod">
          <ac:chgData name="Daniel MacDonald" userId="f5557c10-064f-4841-a284-7861daeb60fe" providerId="ADAL" clId="{D834873C-5AAC-4645-9B21-3A84C867CC55}" dt="2025-03-19T03:49:36.322" v="3027" actId="26606"/>
          <ac:spMkLst>
            <pc:docMk/>
            <pc:sldMk cId="4102981470" sldId="285"/>
            <ac:spMk id="2" creationId="{12356FC1-B951-D7CA-303F-BD3D5F3EA4BB}"/>
          </ac:spMkLst>
        </pc:spChg>
        <pc:spChg chg="add">
          <ac:chgData name="Daniel MacDonald" userId="f5557c10-064f-4841-a284-7861daeb60fe" providerId="ADAL" clId="{D834873C-5AAC-4645-9B21-3A84C867CC55}" dt="2025-03-19T03:49:36.322" v="3027" actId="26606"/>
          <ac:spMkLst>
            <pc:docMk/>
            <pc:sldMk cId="4102981470" sldId="285"/>
            <ac:spMk id="9" creationId="{F3060C83-F051-4F0E-ABAD-AA0DFC48B218}"/>
          </ac:spMkLst>
        </pc:spChg>
        <pc:spChg chg="add">
          <ac:chgData name="Daniel MacDonald" userId="f5557c10-064f-4841-a284-7861daeb60fe" providerId="ADAL" clId="{D834873C-5AAC-4645-9B21-3A84C867CC55}" dt="2025-03-19T03:49:36.322" v="3027" actId="26606"/>
          <ac:spMkLst>
            <pc:docMk/>
            <pc:sldMk cId="4102981470" sldId="285"/>
            <ac:spMk id="11" creationId="{83C98ABE-055B-441F-B07E-44F97F083C39}"/>
          </ac:spMkLst>
        </pc:spChg>
        <pc:spChg chg="add">
          <ac:chgData name="Daniel MacDonald" userId="f5557c10-064f-4841-a284-7861daeb60fe" providerId="ADAL" clId="{D834873C-5AAC-4645-9B21-3A84C867CC55}" dt="2025-03-19T03:49:36.322" v="3027" actId="26606"/>
          <ac:spMkLst>
            <pc:docMk/>
            <pc:sldMk cId="4102981470" sldId="285"/>
            <ac:spMk id="13" creationId="{29FDB030-9B49-4CED-8CCD-4D99382388AC}"/>
          </ac:spMkLst>
        </pc:spChg>
        <pc:spChg chg="add">
          <ac:chgData name="Daniel MacDonald" userId="f5557c10-064f-4841-a284-7861daeb60fe" providerId="ADAL" clId="{D834873C-5AAC-4645-9B21-3A84C867CC55}" dt="2025-03-19T03:49:36.322" v="3027" actId="26606"/>
          <ac:spMkLst>
            <pc:docMk/>
            <pc:sldMk cId="4102981470" sldId="285"/>
            <ac:spMk id="15" creationId="{3783CA14-24A1-485C-8B30-D6A5D87987AD}"/>
          </ac:spMkLst>
        </pc:spChg>
        <pc:spChg chg="add">
          <ac:chgData name="Daniel MacDonald" userId="f5557c10-064f-4841-a284-7861daeb60fe" providerId="ADAL" clId="{D834873C-5AAC-4645-9B21-3A84C867CC55}" dt="2025-03-19T03:49:36.322" v="3027" actId="26606"/>
          <ac:spMkLst>
            <pc:docMk/>
            <pc:sldMk cId="4102981470" sldId="285"/>
            <ac:spMk id="17" creationId="{9A97C86A-04D6-40F7-AE84-31AB43E6A846}"/>
          </ac:spMkLst>
        </pc:spChg>
        <pc:spChg chg="add">
          <ac:chgData name="Daniel MacDonald" userId="f5557c10-064f-4841-a284-7861daeb60fe" providerId="ADAL" clId="{D834873C-5AAC-4645-9B21-3A84C867CC55}" dt="2025-03-19T03:49:36.322" v="3027" actId="26606"/>
          <ac:spMkLst>
            <pc:docMk/>
            <pc:sldMk cId="4102981470" sldId="285"/>
            <ac:spMk id="19" creationId="{FF9F2414-84E8-453E-B1F3-389FDE8192D9}"/>
          </ac:spMkLst>
        </pc:spChg>
        <pc:spChg chg="add">
          <ac:chgData name="Daniel MacDonald" userId="f5557c10-064f-4841-a284-7861daeb60fe" providerId="ADAL" clId="{D834873C-5AAC-4645-9B21-3A84C867CC55}" dt="2025-03-19T03:49:36.322" v="3027" actId="26606"/>
          <ac:spMkLst>
            <pc:docMk/>
            <pc:sldMk cId="4102981470" sldId="285"/>
            <ac:spMk id="21" creationId="{3ECA69A1-7536-43AC-85EF-C7106179F5ED}"/>
          </ac:spMkLst>
        </pc:spChg>
        <pc:picChg chg="mod">
          <ac:chgData name="Daniel MacDonald" userId="f5557c10-064f-4841-a284-7861daeb60fe" providerId="ADAL" clId="{D834873C-5AAC-4645-9B21-3A84C867CC55}" dt="2025-03-19T03:49:36.322" v="3027" actId="26606"/>
          <ac:picMkLst>
            <pc:docMk/>
            <pc:sldMk cId="4102981470" sldId="285"/>
            <ac:picMk id="4" creationId="{39E62BAA-011A-9E13-7C07-8C19686CB5DC}"/>
          </ac:picMkLst>
        </pc:picChg>
      </pc:sldChg>
      <pc:sldChg chg="addSp delSp modSp new mod setBg modClrScheme chgLayout">
        <pc:chgData name="Daniel MacDonald" userId="f5557c10-064f-4841-a284-7861daeb60fe" providerId="ADAL" clId="{D834873C-5AAC-4645-9B21-3A84C867CC55}" dt="2025-03-19T03:35:12.144" v="3006" actId="26606"/>
        <pc:sldMkLst>
          <pc:docMk/>
          <pc:sldMk cId="3463448055" sldId="286"/>
        </pc:sldMkLst>
        <pc:spChg chg="del">
          <ac:chgData name="Daniel MacDonald" userId="f5557c10-064f-4841-a284-7861daeb60fe" providerId="ADAL" clId="{D834873C-5AAC-4645-9B21-3A84C867CC55}" dt="2025-03-18T11:55:30.118" v="2" actId="700"/>
          <ac:spMkLst>
            <pc:docMk/>
            <pc:sldMk cId="3463448055" sldId="286"/>
            <ac:spMk id="2" creationId="{EA6C93B8-7C77-4F1B-DC2B-2AE7E80CCEBA}"/>
          </ac:spMkLst>
        </pc:spChg>
        <pc:spChg chg="del">
          <ac:chgData name="Daniel MacDonald" userId="f5557c10-064f-4841-a284-7861daeb60fe" providerId="ADAL" clId="{D834873C-5AAC-4645-9B21-3A84C867CC55}" dt="2025-03-18T11:55:30.118" v="2" actId="700"/>
          <ac:spMkLst>
            <pc:docMk/>
            <pc:sldMk cId="3463448055" sldId="286"/>
            <ac:spMk id="3" creationId="{D4382AB0-B213-9B0A-5382-17301ABD62B1}"/>
          </ac:spMkLst>
        </pc:spChg>
        <pc:spChg chg="mod ord">
          <ac:chgData name="Daniel MacDonald" userId="f5557c10-064f-4841-a284-7861daeb60fe" providerId="ADAL" clId="{D834873C-5AAC-4645-9B21-3A84C867CC55}" dt="2025-03-19T03:35:12.144" v="3006" actId="26606"/>
          <ac:spMkLst>
            <pc:docMk/>
            <pc:sldMk cId="3463448055" sldId="286"/>
            <ac:spMk id="4" creationId="{60C8EC24-DF65-D405-24AC-C9BB790E1962}"/>
          </ac:spMkLst>
        </pc:spChg>
        <pc:spChg chg="add del">
          <ac:chgData name="Daniel MacDonald" userId="f5557c10-064f-4841-a284-7861daeb60fe" providerId="ADAL" clId="{D834873C-5AAC-4645-9B21-3A84C867CC55}" dt="2025-03-18T12:25:50.259" v="414" actId="22"/>
          <ac:spMkLst>
            <pc:docMk/>
            <pc:sldMk cId="3463448055" sldId="286"/>
            <ac:spMk id="7" creationId="{DB982E46-33A6-7BBE-D108-504E1B2561CC}"/>
          </ac:spMkLst>
        </pc:spChg>
        <pc:spChg chg="add mod ord">
          <ac:chgData name="Daniel MacDonald" userId="f5557c10-064f-4841-a284-7861daeb60fe" providerId="ADAL" clId="{D834873C-5AAC-4645-9B21-3A84C867CC55}" dt="2025-03-19T03:35:12.144" v="3006" actId="26606"/>
          <ac:spMkLst>
            <pc:docMk/>
            <pc:sldMk cId="3463448055" sldId="286"/>
            <ac:spMk id="8" creationId="{B31BD383-6649-2B59-30EE-4569D7ED859E}"/>
          </ac:spMkLst>
        </pc:spChg>
        <pc:spChg chg="add">
          <ac:chgData name="Daniel MacDonald" userId="f5557c10-064f-4841-a284-7861daeb60fe" providerId="ADAL" clId="{D834873C-5AAC-4645-9B21-3A84C867CC55}" dt="2025-03-19T03:35:12.144" v="3006" actId="26606"/>
          <ac:spMkLst>
            <pc:docMk/>
            <pc:sldMk cId="3463448055" sldId="286"/>
            <ac:spMk id="13" creationId="{5AA03EDC-7067-4DFF-B672-541D016AAAB8}"/>
          </ac:spMkLst>
        </pc:spChg>
        <pc:spChg chg="add">
          <ac:chgData name="Daniel MacDonald" userId="f5557c10-064f-4841-a284-7861daeb60fe" providerId="ADAL" clId="{D834873C-5AAC-4645-9B21-3A84C867CC55}" dt="2025-03-19T03:35:12.144" v="3006" actId="26606"/>
          <ac:spMkLst>
            <pc:docMk/>
            <pc:sldMk cId="3463448055" sldId="286"/>
            <ac:spMk id="15" creationId="{0EBF3E39-B0BE-496A-8604-9007470FFA3A}"/>
          </ac:spMkLst>
        </pc:spChg>
        <pc:graphicFrameChg chg="add del mod modGraphic">
          <ac:chgData name="Daniel MacDonald" userId="f5557c10-064f-4841-a284-7861daeb60fe" providerId="ADAL" clId="{D834873C-5AAC-4645-9B21-3A84C867CC55}" dt="2025-03-19T03:35:12.144" v="3006" actId="26606"/>
          <ac:graphicFrameMkLst>
            <pc:docMk/>
            <pc:sldMk cId="3463448055" sldId="286"/>
            <ac:graphicFrameMk id="5" creationId="{65458CBE-19D1-ECE7-7222-A7D95EC405A8}"/>
          </ac:graphicFrameMkLst>
        </pc:graphicFrameChg>
      </pc:sldChg>
      <pc:sldChg chg="addSp modSp new del mod modClrScheme chgLayout">
        <pc:chgData name="Daniel MacDonald" userId="f5557c10-064f-4841-a284-7861daeb60fe" providerId="ADAL" clId="{D834873C-5AAC-4645-9B21-3A84C867CC55}" dt="2025-03-18T20:00:59.977" v="1485" actId="47"/>
        <pc:sldMkLst>
          <pc:docMk/>
          <pc:sldMk cId="3690116901" sldId="287"/>
        </pc:sldMkLst>
        <pc:spChg chg="mod ord">
          <ac:chgData name="Daniel MacDonald" userId="f5557c10-064f-4841-a284-7861daeb60fe" providerId="ADAL" clId="{D834873C-5AAC-4645-9B21-3A84C867CC55}" dt="2025-03-18T20:00:52.132" v="1470" actId="700"/>
          <ac:spMkLst>
            <pc:docMk/>
            <pc:sldMk cId="3690116901" sldId="287"/>
            <ac:spMk id="2" creationId="{23DEEE94-873F-989A-D00A-DE6697D1E170}"/>
          </ac:spMkLst>
        </pc:spChg>
        <pc:spChg chg="add mod ord">
          <ac:chgData name="Daniel MacDonald" userId="f5557c10-064f-4841-a284-7861daeb60fe" providerId="ADAL" clId="{D834873C-5AAC-4645-9B21-3A84C867CC55}" dt="2025-03-18T20:00:54.937" v="1484" actId="20577"/>
          <ac:spMkLst>
            <pc:docMk/>
            <pc:sldMk cId="3690116901" sldId="287"/>
            <ac:spMk id="3" creationId="{2E568B78-1B2D-7F40-7A19-B5D904F5684D}"/>
          </ac:spMkLst>
        </pc:spChg>
        <pc:spChg chg="add mod ord">
          <ac:chgData name="Daniel MacDonald" userId="f5557c10-064f-4841-a284-7861daeb60fe" providerId="ADAL" clId="{D834873C-5AAC-4645-9B21-3A84C867CC55}" dt="2025-03-18T20:00:52.132" v="1470" actId="700"/>
          <ac:spMkLst>
            <pc:docMk/>
            <pc:sldMk cId="3690116901" sldId="287"/>
            <ac:spMk id="4" creationId="{86BE07CB-9BB2-5AB0-7655-D0B55AD54AC0}"/>
          </ac:spMkLst>
        </pc:spChg>
      </pc:sldChg>
      <pc:sldChg chg="addSp delSp modSp new mod">
        <pc:chgData name="Daniel MacDonald" userId="f5557c10-064f-4841-a284-7861daeb60fe" providerId="ADAL" clId="{D834873C-5AAC-4645-9B21-3A84C867CC55}" dt="2025-03-18T17:33:44.105" v="925" actId="20577"/>
        <pc:sldMkLst>
          <pc:docMk/>
          <pc:sldMk cId="3012971678" sldId="288"/>
        </pc:sldMkLst>
        <pc:spChg chg="mod">
          <ac:chgData name="Daniel MacDonald" userId="f5557c10-064f-4841-a284-7861daeb60fe" providerId="ADAL" clId="{D834873C-5AAC-4645-9B21-3A84C867CC55}" dt="2025-03-18T17:26:18.672" v="660" actId="20577"/>
          <ac:spMkLst>
            <pc:docMk/>
            <pc:sldMk cId="3012971678" sldId="288"/>
            <ac:spMk id="2" creationId="{DFBC6577-F245-BB4D-5486-C7F030722E54}"/>
          </ac:spMkLst>
        </pc:spChg>
        <pc:spChg chg="del">
          <ac:chgData name="Daniel MacDonald" userId="f5557c10-064f-4841-a284-7861daeb60fe" providerId="ADAL" clId="{D834873C-5AAC-4645-9B21-3A84C867CC55}" dt="2025-03-18T17:26:28.046" v="661" actId="478"/>
          <ac:spMkLst>
            <pc:docMk/>
            <pc:sldMk cId="3012971678" sldId="288"/>
            <ac:spMk id="3" creationId="{915AF90E-D504-A389-F977-7E63FECB3E49}"/>
          </ac:spMkLst>
        </pc:spChg>
        <pc:spChg chg="add mod">
          <ac:chgData name="Daniel MacDonald" userId="f5557c10-064f-4841-a284-7861daeb60fe" providerId="ADAL" clId="{D834873C-5AAC-4645-9B21-3A84C867CC55}" dt="2025-03-18T17:33:23.238" v="916" actId="1076"/>
          <ac:spMkLst>
            <pc:docMk/>
            <pc:sldMk cId="3012971678" sldId="288"/>
            <ac:spMk id="5" creationId="{45565AD7-85BE-A822-3B12-9CEA50A24D06}"/>
          </ac:spMkLst>
        </pc:spChg>
        <pc:spChg chg="add mod">
          <ac:chgData name="Daniel MacDonald" userId="f5557c10-064f-4841-a284-7861daeb60fe" providerId="ADAL" clId="{D834873C-5AAC-4645-9B21-3A84C867CC55}" dt="2025-03-18T17:33:17.499" v="915" actId="1076"/>
          <ac:spMkLst>
            <pc:docMk/>
            <pc:sldMk cId="3012971678" sldId="288"/>
            <ac:spMk id="6" creationId="{D9CD338F-47AE-F84D-67F2-2394821D0EDF}"/>
          </ac:spMkLst>
        </pc:spChg>
        <pc:spChg chg="add mod">
          <ac:chgData name="Daniel MacDonald" userId="f5557c10-064f-4841-a284-7861daeb60fe" providerId="ADAL" clId="{D834873C-5AAC-4645-9B21-3A84C867CC55}" dt="2025-03-18T17:33:44.105" v="925" actId="20577"/>
          <ac:spMkLst>
            <pc:docMk/>
            <pc:sldMk cId="3012971678" sldId="288"/>
            <ac:spMk id="7" creationId="{825E8934-030F-CB08-2DE0-1AB0D3E80B81}"/>
          </ac:spMkLst>
        </pc:spChg>
      </pc:sldChg>
      <pc:sldChg chg="addSp modSp new del mod modClrScheme chgLayout">
        <pc:chgData name="Daniel MacDonald" userId="f5557c10-064f-4841-a284-7861daeb60fe" providerId="ADAL" clId="{D834873C-5AAC-4645-9B21-3A84C867CC55}" dt="2025-03-18T18:08:01.255" v="1363" actId="2696"/>
        <pc:sldMkLst>
          <pc:docMk/>
          <pc:sldMk cId="132725504" sldId="289"/>
        </pc:sldMkLst>
        <pc:spChg chg="mod ord">
          <ac:chgData name="Daniel MacDonald" userId="f5557c10-064f-4841-a284-7861daeb60fe" providerId="ADAL" clId="{D834873C-5AAC-4645-9B21-3A84C867CC55}" dt="2025-03-18T18:02:00.891" v="1069" actId="700"/>
          <ac:spMkLst>
            <pc:docMk/>
            <pc:sldMk cId="132725504" sldId="289"/>
            <ac:spMk id="2" creationId="{05D33AA4-E5AF-CF88-9930-79FC140B40F7}"/>
          </ac:spMkLst>
        </pc:spChg>
        <pc:spChg chg="add mod ord">
          <ac:chgData name="Daniel MacDonald" userId="f5557c10-064f-4841-a284-7861daeb60fe" providerId="ADAL" clId="{D834873C-5AAC-4645-9B21-3A84C867CC55}" dt="2025-03-18T18:02:18.418" v="1087" actId="20577"/>
          <ac:spMkLst>
            <pc:docMk/>
            <pc:sldMk cId="132725504" sldId="289"/>
            <ac:spMk id="3" creationId="{703691A1-4AA4-CCCE-5620-F08402116143}"/>
          </ac:spMkLst>
        </pc:spChg>
        <pc:spChg chg="add mod ord">
          <ac:chgData name="Daniel MacDonald" userId="f5557c10-064f-4841-a284-7861daeb60fe" providerId="ADAL" clId="{D834873C-5AAC-4645-9B21-3A84C867CC55}" dt="2025-03-18T18:03:59.228" v="1262" actId="20577"/>
          <ac:spMkLst>
            <pc:docMk/>
            <pc:sldMk cId="132725504" sldId="289"/>
            <ac:spMk id="4" creationId="{9635680F-A5E4-87CF-EAF3-79CCBDA59434}"/>
          </ac:spMkLst>
        </pc:spChg>
      </pc:sldChg>
      <pc:sldChg chg="addSp modSp add del mod setBg">
        <pc:chgData name="Daniel MacDonald" userId="f5557c10-064f-4841-a284-7861daeb60fe" providerId="ADAL" clId="{D834873C-5AAC-4645-9B21-3A84C867CC55}" dt="2025-03-19T03:34:35.891" v="3002" actId="26606"/>
        <pc:sldMkLst>
          <pc:docMk/>
          <pc:sldMk cId="3787568249" sldId="289"/>
        </pc:sldMkLst>
        <pc:spChg chg="mod ord">
          <ac:chgData name="Daniel MacDonald" userId="f5557c10-064f-4841-a284-7861daeb60fe" providerId="ADAL" clId="{D834873C-5AAC-4645-9B21-3A84C867CC55}" dt="2025-03-19T03:34:35.891" v="3002" actId="26606"/>
          <ac:spMkLst>
            <pc:docMk/>
            <pc:sldMk cId="3787568249" sldId="289"/>
            <ac:spMk id="2" creationId="{05D33AA4-E5AF-CF88-9930-79FC140B40F7}"/>
          </ac:spMkLst>
        </pc:spChg>
        <pc:spChg chg="mod">
          <ac:chgData name="Daniel MacDonald" userId="f5557c10-064f-4841-a284-7861daeb60fe" providerId="ADAL" clId="{D834873C-5AAC-4645-9B21-3A84C867CC55}" dt="2025-03-19T03:34:35.891" v="3002" actId="26606"/>
          <ac:spMkLst>
            <pc:docMk/>
            <pc:sldMk cId="3787568249" sldId="289"/>
            <ac:spMk id="3" creationId="{703691A1-4AA4-CCCE-5620-F08402116143}"/>
          </ac:spMkLst>
        </pc:spChg>
        <pc:spChg chg="mod">
          <ac:chgData name="Daniel MacDonald" userId="f5557c10-064f-4841-a284-7861daeb60fe" providerId="ADAL" clId="{D834873C-5AAC-4645-9B21-3A84C867CC55}" dt="2025-03-19T03:34:35.891" v="3002" actId="26606"/>
          <ac:spMkLst>
            <pc:docMk/>
            <pc:sldMk cId="3787568249" sldId="289"/>
            <ac:spMk id="4" creationId="{9635680F-A5E4-87CF-EAF3-79CCBDA59434}"/>
          </ac:spMkLst>
        </pc:spChg>
        <pc:spChg chg="add">
          <ac:chgData name="Daniel MacDonald" userId="f5557c10-064f-4841-a284-7861daeb60fe" providerId="ADAL" clId="{D834873C-5AAC-4645-9B21-3A84C867CC55}" dt="2025-03-19T03:34:35.891" v="3002" actId="26606"/>
          <ac:spMkLst>
            <pc:docMk/>
            <pc:sldMk cId="3787568249" sldId="289"/>
            <ac:spMk id="11" creationId="{90D01200-0224-43C5-AB38-FB4D16B73FB7}"/>
          </ac:spMkLst>
        </pc:spChg>
        <pc:spChg chg="add">
          <ac:chgData name="Daniel MacDonald" userId="f5557c10-064f-4841-a284-7861daeb60fe" providerId="ADAL" clId="{D834873C-5AAC-4645-9B21-3A84C867CC55}" dt="2025-03-19T03:34:35.891" v="3002" actId="26606"/>
          <ac:spMkLst>
            <pc:docMk/>
            <pc:sldMk cId="3787568249" sldId="289"/>
            <ac:spMk id="13" creationId="{728A44A4-A002-4A88-9FC9-1D0566C97A47}"/>
          </ac:spMkLst>
        </pc:spChg>
        <pc:spChg chg="add">
          <ac:chgData name="Daniel MacDonald" userId="f5557c10-064f-4841-a284-7861daeb60fe" providerId="ADAL" clId="{D834873C-5AAC-4645-9B21-3A84C867CC55}" dt="2025-03-19T03:34:35.891" v="3002" actId="26606"/>
          <ac:spMkLst>
            <pc:docMk/>
            <pc:sldMk cId="3787568249" sldId="289"/>
            <ac:spMk id="15" creationId="{3E7D5C7B-DD16-401B-85CE-4AAA2A4F5136}"/>
          </ac:spMkLst>
        </pc:spChg>
        <pc:picChg chg="mod">
          <ac:chgData name="Daniel MacDonald" userId="f5557c10-064f-4841-a284-7861daeb60fe" providerId="ADAL" clId="{D834873C-5AAC-4645-9B21-3A84C867CC55}" dt="2025-03-19T03:34:35.891" v="3002" actId="26606"/>
          <ac:picMkLst>
            <pc:docMk/>
            <pc:sldMk cId="3787568249" sldId="289"/>
            <ac:picMk id="6" creationId="{3DF06370-A098-79A2-956D-811F4A3AA0AE}"/>
          </ac:picMkLst>
        </pc:picChg>
      </pc:sldChg>
      <pc:sldChg chg="addSp delSp modSp mod setBg modClrScheme chgLayout">
        <pc:chgData name="Daniel MacDonald" userId="f5557c10-064f-4841-a284-7861daeb60fe" providerId="ADAL" clId="{D834873C-5AAC-4645-9B21-3A84C867CC55}" dt="2025-03-19T03:22:14.269" v="2876"/>
        <pc:sldMkLst>
          <pc:docMk/>
          <pc:sldMk cId="1010127853" sldId="290"/>
        </pc:sldMkLst>
        <pc:spChg chg="mod ord">
          <ac:chgData name="Daniel MacDonald" userId="f5557c10-064f-4841-a284-7861daeb60fe" providerId="ADAL" clId="{D834873C-5AAC-4645-9B21-3A84C867CC55}" dt="2025-03-19T03:21:06.609" v="2806" actId="26606"/>
          <ac:spMkLst>
            <pc:docMk/>
            <pc:sldMk cId="1010127853" sldId="290"/>
            <ac:spMk id="2" creationId="{E3F7B539-4CFC-C63C-75A6-3B59011A73BE}"/>
          </ac:spMkLst>
        </pc:spChg>
        <pc:spChg chg="add del mod ord">
          <ac:chgData name="Daniel MacDonald" userId="f5557c10-064f-4841-a284-7861daeb60fe" providerId="ADAL" clId="{D834873C-5AAC-4645-9B21-3A84C867CC55}" dt="2025-03-19T03:14:13.363" v="2614" actId="700"/>
          <ac:spMkLst>
            <pc:docMk/>
            <pc:sldMk cId="1010127853" sldId="290"/>
            <ac:spMk id="4" creationId="{06000EF4-5600-1B6B-06B7-1880F184F768}"/>
          </ac:spMkLst>
        </pc:spChg>
        <pc:spChg chg="add mod ord">
          <ac:chgData name="Daniel MacDonald" userId="f5557c10-064f-4841-a284-7861daeb60fe" providerId="ADAL" clId="{D834873C-5AAC-4645-9B21-3A84C867CC55}" dt="2025-03-19T03:21:06.609" v="2806" actId="26606"/>
          <ac:spMkLst>
            <pc:docMk/>
            <pc:sldMk cId="1010127853" sldId="290"/>
            <ac:spMk id="5" creationId="{BC382B46-02D2-3613-00E0-D68F78C978A5}"/>
          </ac:spMkLst>
        </pc:spChg>
        <pc:spChg chg="add del">
          <ac:chgData name="Daniel MacDonald" userId="f5557c10-064f-4841-a284-7861daeb60fe" providerId="ADAL" clId="{D834873C-5AAC-4645-9B21-3A84C867CC55}" dt="2025-03-19T03:21:06.515" v="2805" actId="26606"/>
          <ac:spMkLst>
            <pc:docMk/>
            <pc:sldMk cId="1010127853" sldId="290"/>
            <ac:spMk id="10" creationId="{6753252F-4873-4F63-801D-CC719279A7D5}"/>
          </ac:spMkLst>
        </pc:spChg>
        <pc:spChg chg="add del">
          <ac:chgData name="Daniel MacDonald" userId="f5557c10-064f-4841-a284-7861daeb60fe" providerId="ADAL" clId="{D834873C-5AAC-4645-9B21-3A84C867CC55}" dt="2025-03-19T03:21:06.515" v="2805" actId="26606"/>
          <ac:spMkLst>
            <pc:docMk/>
            <pc:sldMk cId="1010127853" sldId="290"/>
            <ac:spMk id="12" creationId="{047C8CCB-F95D-4249-92DD-651249D3535A}"/>
          </ac:spMkLst>
        </pc:spChg>
        <pc:spChg chg="add">
          <ac:chgData name="Daniel MacDonald" userId="f5557c10-064f-4841-a284-7861daeb60fe" providerId="ADAL" clId="{D834873C-5AAC-4645-9B21-3A84C867CC55}" dt="2025-03-19T03:21:06.609" v="2806" actId="26606"/>
          <ac:spMkLst>
            <pc:docMk/>
            <pc:sldMk cId="1010127853" sldId="290"/>
            <ac:spMk id="16" creationId="{47942995-B07F-4636-9A06-C6A104B260A8}"/>
          </ac:spMkLst>
        </pc:spChg>
        <pc:spChg chg="add">
          <ac:chgData name="Daniel MacDonald" userId="f5557c10-064f-4841-a284-7861daeb60fe" providerId="ADAL" clId="{D834873C-5AAC-4645-9B21-3A84C867CC55}" dt="2025-03-19T03:21:06.609" v="2806" actId="26606"/>
          <ac:spMkLst>
            <pc:docMk/>
            <pc:sldMk cId="1010127853" sldId="290"/>
            <ac:spMk id="17" creationId="{B81933D1-5615-42C7-9C0B-4EB7105CCE2D}"/>
          </ac:spMkLst>
        </pc:spChg>
        <pc:spChg chg="add">
          <ac:chgData name="Daniel MacDonald" userId="f5557c10-064f-4841-a284-7861daeb60fe" providerId="ADAL" clId="{D834873C-5AAC-4645-9B21-3A84C867CC55}" dt="2025-03-19T03:21:06.609" v="2806" actId="26606"/>
          <ac:spMkLst>
            <pc:docMk/>
            <pc:sldMk cId="1010127853" sldId="290"/>
            <ac:spMk id="19" creationId="{19C9EAEA-39D0-4B0E-A0EB-51E7B26740B1}"/>
          </ac:spMkLst>
        </pc:spChg>
        <pc:grpChg chg="add">
          <ac:chgData name="Daniel MacDonald" userId="f5557c10-064f-4841-a284-7861daeb60fe" providerId="ADAL" clId="{D834873C-5AAC-4645-9B21-3A84C867CC55}" dt="2025-03-19T03:21:06.609" v="2806" actId="26606"/>
          <ac:grpSpMkLst>
            <pc:docMk/>
            <pc:sldMk cId="1010127853" sldId="290"/>
            <ac:grpSpMk id="18" creationId="{032D8612-31EB-44CF-A1D0-14FD4C705424}"/>
          </ac:grpSpMkLst>
        </pc:grpChg>
        <pc:graphicFrameChg chg="mod modGraphic">
          <ac:chgData name="Daniel MacDonald" userId="f5557c10-064f-4841-a284-7861daeb60fe" providerId="ADAL" clId="{D834873C-5AAC-4645-9B21-3A84C867CC55}" dt="2025-03-19T03:22:14.269" v="2876"/>
          <ac:graphicFrameMkLst>
            <pc:docMk/>
            <pc:sldMk cId="1010127853" sldId="290"/>
            <ac:graphicFrameMk id="3" creationId="{1A3AEDC1-87BD-2706-040E-17F35120D0C3}"/>
          </ac:graphicFrameMkLst>
        </pc:graphicFrameChg>
      </pc:sldChg>
      <pc:sldChg chg="addSp delSp modSp mod setBg modClrScheme chgLayout">
        <pc:chgData name="Daniel MacDonald" userId="f5557c10-064f-4841-a284-7861daeb60fe" providerId="ADAL" clId="{D834873C-5AAC-4645-9B21-3A84C867CC55}" dt="2025-03-19T03:46:10.334" v="3008" actId="26606"/>
        <pc:sldMkLst>
          <pc:docMk/>
          <pc:sldMk cId="1481519698" sldId="291"/>
        </pc:sldMkLst>
        <pc:spChg chg="mod ord">
          <ac:chgData name="Daniel MacDonald" userId="f5557c10-064f-4841-a284-7861daeb60fe" providerId="ADAL" clId="{D834873C-5AAC-4645-9B21-3A84C867CC55}" dt="2025-03-19T03:46:10.334" v="3008" actId="26606"/>
          <ac:spMkLst>
            <pc:docMk/>
            <pc:sldMk cId="1481519698" sldId="291"/>
            <ac:spMk id="2" creationId="{01CAFA96-9635-187C-86A6-3BACAA707781}"/>
          </ac:spMkLst>
        </pc:spChg>
        <pc:spChg chg="add del mod ord">
          <ac:chgData name="Daniel MacDonald" userId="f5557c10-064f-4841-a284-7861daeb60fe" providerId="ADAL" clId="{D834873C-5AAC-4645-9B21-3A84C867CC55}" dt="2025-03-19T03:09:13.817" v="2494" actId="700"/>
          <ac:spMkLst>
            <pc:docMk/>
            <pc:sldMk cId="1481519698" sldId="291"/>
            <ac:spMk id="4" creationId="{33D0FD6A-4EEA-38B7-1E04-51C1B663118B}"/>
          </ac:spMkLst>
        </pc:spChg>
        <pc:spChg chg="add del mod ord">
          <ac:chgData name="Daniel MacDonald" userId="f5557c10-064f-4841-a284-7861daeb60fe" providerId="ADAL" clId="{D834873C-5AAC-4645-9B21-3A84C867CC55}" dt="2025-03-19T03:09:13.817" v="2494" actId="700"/>
          <ac:spMkLst>
            <pc:docMk/>
            <pc:sldMk cId="1481519698" sldId="291"/>
            <ac:spMk id="5" creationId="{2D4B32D4-6810-D085-ABEC-AE0DA47CF92D}"/>
          </ac:spMkLst>
        </pc:spChg>
        <pc:spChg chg="add mod ord">
          <ac:chgData name="Daniel MacDonald" userId="f5557c10-064f-4841-a284-7861daeb60fe" providerId="ADAL" clId="{D834873C-5AAC-4645-9B21-3A84C867CC55}" dt="2025-03-19T03:46:10.334" v="3008" actId="26606"/>
          <ac:spMkLst>
            <pc:docMk/>
            <pc:sldMk cId="1481519698" sldId="291"/>
            <ac:spMk id="6" creationId="{2F5C6CC8-BD9D-A75F-6797-CC86930FDDCD}"/>
          </ac:spMkLst>
        </pc:spChg>
        <pc:spChg chg="add">
          <ac:chgData name="Daniel MacDonald" userId="f5557c10-064f-4841-a284-7861daeb60fe" providerId="ADAL" clId="{D834873C-5AAC-4645-9B21-3A84C867CC55}" dt="2025-03-19T03:46:10.334" v="3008" actId="26606"/>
          <ac:spMkLst>
            <pc:docMk/>
            <pc:sldMk cId="1481519698" sldId="291"/>
            <ac:spMk id="11" creationId="{47942995-B07F-4636-9A06-C6A104B260A8}"/>
          </ac:spMkLst>
        </pc:spChg>
        <pc:spChg chg="add">
          <ac:chgData name="Daniel MacDonald" userId="f5557c10-064f-4841-a284-7861daeb60fe" providerId="ADAL" clId="{D834873C-5AAC-4645-9B21-3A84C867CC55}" dt="2025-03-19T03:46:10.334" v="3008" actId="26606"/>
          <ac:spMkLst>
            <pc:docMk/>
            <pc:sldMk cId="1481519698" sldId="291"/>
            <ac:spMk id="18" creationId="{B81933D1-5615-42C7-9C0B-4EB7105CCE2D}"/>
          </ac:spMkLst>
        </pc:spChg>
        <pc:spChg chg="add">
          <ac:chgData name="Daniel MacDonald" userId="f5557c10-064f-4841-a284-7861daeb60fe" providerId="ADAL" clId="{D834873C-5AAC-4645-9B21-3A84C867CC55}" dt="2025-03-19T03:46:10.334" v="3008" actId="26606"/>
          <ac:spMkLst>
            <pc:docMk/>
            <pc:sldMk cId="1481519698" sldId="291"/>
            <ac:spMk id="20" creationId="{19C9EAEA-39D0-4B0E-A0EB-51E7B26740B1}"/>
          </ac:spMkLst>
        </pc:spChg>
        <pc:grpChg chg="add">
          <ac:chgData name="Daniel MacDonald" userId="f5557c10-064f-4841-a284-7861daeb60fe" providerId="ADAL" clId="{D834873C-5AAC-4645-9B21-3A84C867CC55}" dt="2025-03-19T03:46:10.334" v="3008" actId="26606"/>
          <ac:grpSpMkLst>
            <pc:docMk/>
            <pc:sldMk cId="1481519698" sldId="291"/>
            <ac:grpSpMk id="13" creationId="{032D8612-31EB-44CF-A1D0-14FD4C705424}"/>
          </ac:grpSpMkLst>
        </pc:grpChg>
        <pc:graphicFrameChg chg="mod modGraphic">
          <ac:chgData name="Daniel MacDonald" userId="f5557c10-064f-4841-a284-7861daeb60fe" providerId="ADAL" clId="{D834873C-5AAC-4645-9B21-3A84C867CC55}" dt="2025-03-19T03:46:10.334" v="3008" actId="26606"/>
          <ac:graphicFrameMkLst>
            <pc:docMk/>
            <pc:sldMk cId="1481519698" sldId="291"/>
            <ac:graphicFrameMk id="3" creationId="{EBAC52BF-0204-449A-CCE4-6A66BB7A0198}"/>
          </ac:graphicFrameMkLst>
        </pc:graphicFrameChg>
      </pc:sldChg>
      <pc:sldChg chg="addSp delSp modSp mod setBg">
        <pc:chgData name="Daniel MacDonald" userId="f5557c10-064f-4841-a284-7861daeb60fe" providerId="ADAL" clId="{D834873C-5AAC-4645-9B21-3A84C867CC55}" dt="2025-03-19T03:47:26.934" v="3016" actId="26606"/>
        <pc:sldMkLst>
          <pc:docMk/>
          <pc:sldMk cId="653392256" sldId="292"/>
        </pc:sldMkLst>
        <pc:spChg chg="mod">
          <ac:chgData name="Daniel MacDonald" userId="f5557c10-064f-4841-a284-7861daeb60fe" providerId="ADAL" clId="{D834873C-5AAC-4645-9B21-3A84C867CC55}" dt="2025-03-19T03:47:26.934" v="3016" actId="26606"/>
          <ac:spMkLst>
            <pc:docMk/>
            <pc:sldMk cId="653392256" sldId="292"/>
            <ac:spMk id="2" creationId="{B895C432-A10B-D631-6056-33E16FE22372}"/>
          </ac:spMkLst>
        </pc:spChg>
        <pc:spChg chg="mod">
          <ac:chgData name="Daniel MacDonald" userId="f5557c10-064f-4841-a284-7861daeb60fe" providerId="ADAL" clId="{D834873C-5AAC-4645-9B21-3A84C867CC55}" dt="2025-03-19T03:47:26.934" v="3016" actId="26606"/>
          <ac:spMkLst>
            <pc:docMk/>
            <pc:sldMk cId="653392256" sldId="292"/>
            <ac:spMk id="3" creationId="{9BDF75E3-462E-F9F5-98F0-351F120004B6}"/>
          </ac:spMkLst>
        </pc:spChg>
        <pc:spChg chg="add del mod">
          <ac:chgData name="Daniel MacDonald" userId="f5557c10-064f-4841-a284-7861daeb60fe" providerId="ADAL" clId="{D834873C-5AAC-4645-9B21-3A84C867CC55}" dt="2025-03-19T03:47:26.934" v="3016" actId="26606"/>
          <ac:spMkLst>
            <pc:docMk/>
            <pc:sldMk cId="653392256" sldId="292"/>
            <ac:spMk id="4" creationId="{554B0057-F52E-7C88-6E61-E39D87662F7B}"/>
          </ac:spMkLst>
        </pc:spChg>
        <pc:spChg chg="add del">
          <ac:chgData name="Daniel MacDonald" userId="f5557c10-064f-4841-a284-7861daeb60fe" providerId="ADAL" clId="{D834873C-5AAC-4645-9B21-3A84C867CC55}" dt="2025-03-19T03:47:26.930" v="3015" actId="26606"/>
          <ac:spMkLst>
            <pc:docMk/>
            <pc:sldMk cId="653392256" sldId="292"/>
            <ac:spMk id="7" creationId="{BACC6370-2D7E-4714-9D71-7542949D7D5D}"/>
          </ac:spMkLst>
        </pc:spChg>
        <pc:spChg chg="add del">
          <ac:chgData name="Daniel MacDonald" userId="f5557c10-064f-4841-a284-7861daeb60fe" providerId="ADAL" clId="{D834873C-5AAC-4645-9B21-3A84C867CC55}" dt="2025-03-19T03:47:26.930" v="3015" actId="26606"/>
          <ac:spMkLst>
            <pc:docMk/>
            <pc:sldMk cId="653392256" sldId="292"/>
            <ac:spMk id="8" creationId="{F68B3F68-107C-434F-AA38-110D5EA91B85}"/>
          </ac:spMkLst>
        </pc:spChg>
        <pc:spChg chg="add del">
          <ac:chgData name="Daniel MacDonald" userId="f5557c10-064f-4841-a284-7861daeb60fe" providerId="ADAL" clId="{D834873C-5AAC-4645-9B21-3A84C867CC55}" dt="2025-03-19T03:46:38.435" v="3011" actId="26606"/>
          <ac:spMkLst>
            <pc:docMk/>
            <pc:sldMk cId="653392256" sldId="292"/>
            <ac:spMk id="10" creationId="{C0763A76-9F1C-4FC5-82B7-DD475DA461B2}"/>
          </ac:spMkLst>
        </pc:spChg>
        <pc:spChg chg="add del">
          <ac:chgData name="Daniel MacDonald" userId="f5557c10-064f-4841-a284-7861daeb60fe" providerId="ADAL" clId="{D834873C-5AAC-4645-9B21-3A84C867CC55}" dt="2025-03-19T03:46:38.435" v="3011" actId="26606"/>
          <ac:spMkLst>
            <pc:docMk/>
            <pc:sldMk cId="653392256" sldId="292"/>
            <ac:spMk id="12" creationId="{E81BF4F6-F2CF-4984-9D14-D6966D92F99F}"/>
          </ac:spMkLst>
        </pc:spChg>
        <pc:spChg chg="add del">
          <ac:chgData name="Daniel MacDonald" userId="f5557c10-064f-4841-a284-7861daeb60fe" providerId="ADAL" clId="{D834873C-5AAC-4645-9B21-3A84C867CC55}" dt="2025-03-19T03:47:26.930" v="3015" actId="26606"/>
          <ac:spMkLst>
            <pc:docMk/>
            <pc:sldMk cId="653392256" sldId="292"/>
            <ac:spMk id="14" creationId="{AAD0DBB9-1A4B-4391-81D4-CB19F9AB918A}"/>
          </ac:spMkLst>
        </pc:spChg>
        <pc:spChg chg="add">
          <ac:chgData name="Daniel MacDonald" userId="f5557c10-064f-4841-a284-7861daeb60fe" providerId="ADAL" clId="{D834873C-5AAC-4645-9B21-3A84C867CC55}" dt="2025-03-19T03:47:26.934" v="3016" actId="26606"/>
          <ac:spMkLst>
            <pc:docMk/>
            <pc:sldMk cId="653392256" sldId="292"/>
            <ac:spMk id="15" creationId="{E659831F-0D9A-4C63-9EBB-8435B85A440F}"/>
          </ac:spMkLst>
        </pc:spChg>
        <pc:spChg chg="add del">
          <ac:chgData name="Daniel MacDonald" userId="f5557c10-064f-4841-a284-7861daeb60fe" providerId="ADAL" clId="{D834873C-5AAC-4645-9B21-3A84C867CC55}" dt="2025-03-19T03:47:26.930" v="3015" actId="26606"/>
          <ac:spMkLst>
            <pc:docMk/>
            <pc:sldMk cId="653392256" sldId="292"/>
            <ac:spMk id="16" creationId="{063BBA22-50EA-4C4D-BE05-F1CE4E63AA56}"/>
          </ac:spMkLst>
        </pc:spChg>
        <pc:spChg chg="add">
          <ac:chgData name="Daniel MacDonald" userId="f5557c10-064f-4841-a284-7861daeb60fe" providerId="ADAL" clId="{D834873C-5AAC-4645-9B21-3A84C867CC55}" dt="2025-03-19T03:47:26.934" v="3016" actId="26606"/>
          <ac:spMkLst>
            <pc:docMk/>
            <pc:sldMk cId="653392256" sldId="292"/>
            <ac:spMk id="18" creationId="{DBF61EA3-B236-439E-9C0B-340980D56BEE}"/>
          </ac:spMkLst>
        </pc:spChg>
        <pc:spChg chg="add">
          <ac:chgData name="Daniel MacDonald" userId="f5557c10-064f-4841-a284-7861daeb60fe" providerId="ADAL" clId="{D834873C-5AAC-4645-9B21-3A84C867CC55}" dt="2025-03-19T03:47:26.934" v="3016" actId="26606"/>
          <ac:spMkLst>
            <pc:docMk/>
            <pc:sldMk cId="653392256" sldId="292"/>
            <ac:spMk id="20" creationId="{554B0057-F52E-7C88-6E61-E39D87662F7B}"/>
          </ac:spMkLst>
        </pc:spChg>
        <pc:grpChg chg="add">
          <ac:chgData name="Daniel MacDonald" userId="f5557c10-064f-4841-a284-7861daeb60fe" providerId="ADAL" clId="{D834873C-5AAC-4645-9B21-3A84C867CC55}" dt="2025-03-19T03:47:26.934" v="3016" actId="26606"/>
          <ac:grpSpMkLst>
            <pc:docMk/>
            <pc:sldMk cId="653392256" sldId="292"/>
            <ac:grpSpMk id="11" creationId="{28FAF094-D087-493F-8DF9-A486C2D6BBAA}"/>
          </ac:grpSpMkLst>
        </pc:grpChg>
        <pc:graphicFrameChg chg="add del">
          <ac:chgData name="Daniel MacDonald" userId="f5557c10-064f-4841-a284-7861daeb60fe" providerId="ADAL" clId="{D834873C-5AAC-4645-9B21-3A84C867CC55}" dt="2025-03-19T03:47:26.930" v="3015" actId="26606"/>
          <ac:graphicFrameMkLst>
            <pc:docMk/>
            <pc:sldMk cId="653392256" sldId="292"/>
            <ac:graphicFrameMk id="9" creationId="{44ABEBFF-369C-96D3-1AE2-69107A82C784}"/>
          </ac:graphicFrameMkLst>
        </pc:graphicFrameChg>
        <pc:picChg chg="add del">
          <ac:chgData name="Daniel MacDonald" userId="f5557c10-064f-4841-a284-7861daeb60fe" providerId="ADAL" clId="{D834873C-5AAC-4645-9B21-3A84C867CC55}" dt="2025-03-19T03:46:38.435" v="3011" actId="26606"/>
          <ac:picMkLst>
            <pc:docMk/>
            <pc:sldMk cId="653392256" sldId="292"/>
            <ac:picMk id="6" creationId="{D3CA06E7-0129-D952-247C-8555A1FBCB16}"/>
          </ac:picMkLst>
        </pc:picChg>
      </pc:sldChg>
      <pc:sldChg chg="addSp modSp mod setBg">
        <pc:chgData name="Daniel MacDonald" userId="f5557c10-064f-4841-a284-7861daeb60fe" providerId="ADAL" clId="{D834873C-5AAC-4645-9B21-3A84C867CC55}" dt="2025-03-19T03:46:47.626" v="3012" actId="26606"/>
        <pc:sldMkLst>
          <pc:docMk/>
          <pc:sldMk cId="2425894827" sldId="293"/>
        </pc:sldMkLst>
        <pc:spChg chg="mod ord">
          <ac:chgData name="Daniel MacDonald" userId="f5557c10-064f-4841-a284-7861daeb60fe" providerId="ADAL" clId="{D834873C-5AAC-4645-9B21-3A84C867CC55}" dt="2025-03-19T03:46:47.626" v="3012" actId="26606"/>
          <ac:spMkLst>
            <pc:docMk/>
            <pc:sldMk cId="2425894827" sldId="293"/>
            <ac:spMk id="4" creationId="{38BD9513-1C33-977D-5FFF-E6879342E868}"/>
          </ac:spMkLst>
        </pc:spChg>
        <pc:spChg chg="add">
          <ac:chgData name="Daniel MacDonald" userId="f5557c10-064f-4841-a284-7861daeb60fe" providerId="ADAL" clId="{D834873C-5AAC-4645-9B21-3A84C867CC55}" dt="2025-03-19T03:46:47.626" v="3012" actId="26606"/>
          <ac:spMkLst>
            <pc:docMk/>
            <pc:sldMk cId="2425894827" sldId="293"/>
            <ac:spMk id="14" creationId="{664E23E2-7440-4E36-A67B-0F88C5F7E185}"/>
          </ac:spMkLst>
        </pc:spChg>
        <pc:spChg chg="add">
          <ac:chgData name="Daniel MacDonald" userId="f5557c10-064f-4841-a284-7861daeb60fe" providerId="ADAL" clId="{D834873C-5AAC-4645-9B21-3A84C867CC55}" dt="2025-03-19T03:46:47.626" v="3012" actId="26606"/>
          <ac:spMkLst>
            <pc:docMk/>
            <pc:sldMk cId="2425894827" sldId="293"/>
            <ac:spMk id="16" creationId="{B06949AE-010D-4C18-8AED-7872085ADD57}"/>
          </ac:spMkLst>
        </pc:spChg>
        <pc:spChg chg="add">
          <ac:chgData name="Daniel MacDonald" userId="f5557c10-064f-4841-a284-7861daeb60fe" providerId="ADAL" clId="{D834873C-5AAC-4645-9B21-3A84C867CC55}" dt="2025-03-19T03:46:47.626" v="3012" actId="26606"/>
          <ac:spMkLst>
            <pc:docMk/>
            <pc:sldMk cId="2425894827" sldId="293"/>
            <ac:spMk id="18" creationId="{FE54AADB-50C7-4293-94C0-27361A32B8CF}"/>
          </ac:spMkLst>
        </pc:spChg>
        <pc:picChg chg="mod ord">
          <ac:chgData name="Daniel MacDonald" userId="f5557c10-064f-4841-a284-7861daeb60fe" providerId="ADAL" clId="{D834873C-5AAC-4645-9B21-3A84C867CC55}" dt="2025-03-19T03:46:47.626" v="3012" actId="26606"/>
          <ac:picMkLst>
            <pc:docMk/>
            <pc:sldMk cId="2425894827" sldId="293"/>
            <ac:picMk id="7" creationId="{707F31C9-7D94-7D6C-5C9F-C6A32561C319}"/>
          </ac:picMkLst>
        </pc:picChg>
        <pc:picChg chg="mod">
          <ac:chgData name="Daniel MacDonald" userId="f5557c10-064f-4841-a284-7861daeb60fe" providerId="ADAL" clId="{D834873C-5AAC-4645-9B21-3A84C867CC55}" dt="2025-03-19T03:46:47.626" v="3012" actId="26606"/>
          <ac:picMkLst>
            <pc:docMk/>
            <pc:sldMk cId="2425894827" sldId="293"/>
            <ac:picMk id="9" creationId="{DC6D5E75-C760-D0E2-C94C-606E029A0F83}"/>
          </ac:picMkLst>
        </pc:picChg>
      </pc:sldChg>
      <pc:sldChg chg="addSp modSp mod setBg">
        <pc:chgData name="Daniel MacDonald" userId="f5557c10-064f-4841-a284-7861daeb60fe" providerId="ADAL" clId="{D834873C-5AAC-4645-9B21-3A84C867CC55}" dt="2025-03-19T03:47:00.624" v="3013" actId="26606"/>
        <pc:sldMkLst>
          <pc:docMk/>
          <pc:sldMk cId="2884716263" sldId="294"/>
        </pc:sldMkLst>
        <pc:spChg chg="mod ord">
          <ac:chgData name="Daniel MacDonald" userId="f5557c10-064f-4841-a284-7861daeb60fe" providerId="ADAL" clId="{D834873C-5AAC-4645-9B21-3A84C867CC55}" dt="2025-03-19T03:47:00.624" v="3013" actId="26606"/>
          <ac:spMkLst>
            <pc:docMk/>
            <pc:sldMk cId="2884716263" sldId="294"/>
            <ac:spMk id="2" creationId="{2D181A6C-CE29-EFF9-B684-2A251130996E}"/>
          </ac:spMkLst>
        </pc:spChg>
        <pc:spChg chg="add">
          <ac:chgData name="Daniel MacDonald" userId="f5557c10-064f-4841-a284-7861daeb60fe" providerId="ADAL" clId="{D834873C-5AAC-4645-9B21-3A84C867CC55}" dt="2025-03-19T03:47:00.624" v="3013" actId="26606"/>
          <ac:spMkLst>
            <pc:docMk/>
            <pc:sldMk cId="2884716263" sldId="294"/>
            <ac:spMk id="9" creationId="{664E23E2-7440-4E36-A67B-0F88C5F7E185}"/>
          </ac:spMkLst>
        </pc:spChg>
        <pc:spChg chg="add">
          <ac:chgData name="Daniel MacDonald" userId="f5557c10-064f-4841-a284-7861daeb60fe" providerId="ADAL" clId="{D834873C-5AAC-4645-9B21-3A84C867CC55}" dt="2025-03-19T03:47:00.624" v="3013" actId="26606"/>
          <ac:spMkLst>
            <pc:docMk/>
            <pc:sldMk cId="2884716263" sldId="294"/>
            <ac:spMk id="11" creationId="{B06949AE-010D-4C18-8AED-7872085ADD57}"/>
          </ac:spMkLst>
        </pc:spChg>
        <pc:spChg chg="add">
          <ac:chgData name="Daniel MacDonald" userId="f5557c10-064f-4841-a284-7861daeb60fe" providerId="ADAL" clId="{D834873C-5AAC-4645-9B21-3A84C867CC55}" dt="2025-03-19T03:47:00.624" v="3013" actId="26606"/>
          <ac:spMkLst>
            <pc:docMk/>
            <pc:sldMk cId="2884716263" sldId="294"/>
            <ac:spMk id="13" creationId="{FE54AADB-50C7-4293-94C0-27361A32B8CF}"/>
          </ac:spMkLst>
        </pc:spChg>
        <pc:picChg chg="mod ord">
          <ac:chgData name="Daniel MacDonald" userId="f5557c10-064f-4841-a284-7861daeb60fe" providerId="ADAL" clId="{D834873C-5AAC-4645-9B21-3A84C867CC55}" dt="2025-03-19T03:47:00.624" v="3013" actId="26606"/>
          <ac:picMkLst>
            <pc:docMk/>
            <pc:sldMk cId="2884716263" sldId="294"/>
            <ac:picMk id="3" creationId="{1E2FD3F6-963C-C04D-A38F-3D0FD7CEB131}"/>
          </ac:picMkLst>
        </pc:picChg>
        <pc:picChg chg="mod">
          <ac:chgData name="Daniel MacDonald" userId="f5557c10-064f-4841-a284-7861daeb60fe" providerId="ADAL" clId="{D834873C-5AAC-4645-9B21-3A84C867CC55}" dt="2025-03-19T03:47:00.624" v="3013" actId="26606"/>
          <ac:picMkLst>
            <pc:docMk/>
            <pc:sldMk cId="2884716263" sldId="294"/>
            <ac:picMk id="4" creationId="{61A3E3C0-34EC-41BB-571B-D35A2B360B8C}"/>
          </ac:picMkLst>
        </pc:picChg>
      </pc:sldChg>
      <pc:sldChg chg="addSp modSp new mod setBg">
        <pc:chgData name="Daniel MacDonald" userId="f5557c10-064f-4841-a284-7861daeb60fe" providerId="ADAL" clId="{D834873C-5AAC-4645-9B21-3A84C867CC55}" dt="2025-03-19T03:46:20.719" v="3009" actId="26606"/>
        <pc:sldMkLst>
          <pc:docMk/>
          <pc:sldMk cId="206488522" sldId="295"/>
        </pc:sldMkLst>
        <pc:spChg chg="mod">
          <ac:chgData name="Daniel MacDonald" userId="f5557c10-064f-4841-a284-7861daeb60fe" providerId="ADAL" clId="{D834873C-5AAC-4645-9B21-3A84C867CC55}" dt="2025-03-19T03:46:20.719" v="3009" actId="26606"/>
          <ac:spMkLst>
            <pc:docMk/>
            <pc:sldMk cId="206488522" sldId="295"/>
            <ac:spMk id="2" creationId="{18336789-B5D2-817B-6CBB-90C09A7E4AC2}"/>
          </ac:spMkLst>
        </pc:spChg>
        <pc:spChg chg="add">
          <ac:chgData name="Daniel MacDonald" userId="f5557c10-064f-4841-a284-7861daeb60fe" providerId="ADAL" clId="{D834873C-5AAC-4645-9B21-3A84C867CC55}" dt="2025-03-19T03:46:20.719" v="3009" actId="26606"/>
          <ac:spMkLst>
            <pc:docMk/>
            <pc:sldMk cId="206488522" sldId="295"/>
            <ac:spMk id="9" creationId="{F3060C83-F051-4F0E-ABAD-AA0DFC48B218}"/>
          </ac:spMkLst>
        </pc:spChg>
        <pc:spChg chg="add">
          <ac:chgData name="Daniel MacDonald" userId="f5557c10-064f-4841-a284-7861daeb60fe" providerId="ADAL" clId="{D834873C-5AAC-4645-9B21-3A84C867CC55}" dt="2025-03-19T03:46:20.719" v="3009" actId="26606"/>
          <ac:spMkLst>
            <pc:docMk/>
            <pc:sldMk cId="206488522" sldId="295"/>
            <ac:spMk id="11" creationId="{83C98ABE-055B-441F-B07E-44F97F083C39}"/>
          </ac:spMkLst>
        </pc:spChg>
        <pc:spChg chg="add">
          <ac:chgData name="Daniel MacDonald" userId="f5557c10-064f-4841-a284-7861daeb60fe" providerId="ADAL" clId="{D834873C-5AAC-4645-9B21-3A84C867CC55}" dt="2025-03-19T03:46:20.719" v="3009" actId="26606"/>
          <ac:spMkLst>
            <pc:docMk/>
            <pc:sldMk cId="206488522" sldId="295"/>
            <ac:spMk id="13" creationId="{29FDB030-9B49-4CED-8CCD-4D99382388AC}"/>
          </ac:spMkLst>
        </pc:spChg>
        <pc:spChg chg="add">
          <ac:chgData name="Daniel MacDonald" userId="f5557c10-064f-4841-a284-7861daeb60fe" providerId="ADAL" clId="{D834873C-5AAC-4645-9B21-3A84C867CC55}" dt="2025-03-19T03:46:20.719" v="3009" actId="26606"/>
          <ac:spMkLst>
            <pc:docMk/>
            <pc:sldMk cId="206488522" sldId="295"/>
            <ac:spMk id="15" creationId="{3783CA14-24A1-485C-8B30-D6A5D87987AD}"/>
          </ac:spMkLst>
        </pc:spChg>
        <pc:spChg chg="add">
          <ac:chgData name="Daniel MacDonald" userId="f5557c10-064f-4841-a284-7861daeb60fe" providerId="ADAL" clId="{D834873C-5AAC-4645-9B21-3A84C867CC55}" dt="2025-03-19T03:46:20.719" v="3009" actId="26606"/>
          <ac:spMkLst>
            <pc:docMk/>
            <pc:sldMk cId="206488522" sldId="295"/>
            <ac:spMk id="17" creationId="{9A97C86A-04D6-40F7-AE84-31AB43E6A846}"/>
          </ac:spMkLst>
        </pc:spChg>
        <pc:spChg chg="add">
          <ac:chgData name="Daniel MacDonald" userId="f5557c10-064f-4841-a284-7861daeb60fe" providerId="ADAL" clId="{D834873C-5AAC-4645-9B21-3A84C867CC55}" dt="2025-03-19T03:46:20.719" v="3009" actId="26606"/>
          <ac:spMkLst>
            <pc:docMk/>
            <pc:sldMk cId="206488522" sldId="295"/>
            <ac:spMk id="19" creationId="{FF9F2414-84E8-453E-B1F3-389FDE8192D9}"/>
          </ac:spMkLst>
        </pc:spChg>
        <pc:spChg chg="add">
          <ac:chgData name="Daniel MacDonald" userId="f5557c10-064f-4841-a284-7861daeb60fe" providerId="ADAL" clId="{D834873C-5AAC-4645-9B21-3A84C867CC55}" dt="2025-03-19T03:46:20.719" v="3009" actId="26606"/>
          <ac:spMkLst>
            <pc:docMk/>
            <pc:sldMk cId="206488522" sldId="295"/>
            <ac:spMk id="21" creationId="{3ECA69A1-7536-43AC-85EF-C7106179F5ED}"/>
          </ac:spMkLst>
        </pc:spChg>
        <pc:graphicFrameChg chg="add mod">
          <ac:chgData name="Daniel MacDonald" userId="f5557c10-064f-4841-a284-7861daeb60fe" providerId="ADAL" clId="{D834873C-5AAC-4645-9B21-3A84C867CC55}" dt="2025-03-19T03:00:19.847" v="1648"/>
          <ac:graphicFrameMkLst>
            <pc:docMk/>
            <pc:sldMk cId="206488522" sldId="295"/>
            <ac:graphicFrameMk id="3" creationId="{4BB3A126-B075-236E-9EED-03F08967205D}"/>
          </ac:graphicFrameMkLst>
        </pc:graphicFrameChg>
        <pc:picChg chg="add mod">
          <ac:chgData name="Daniel MacDonald" userId="f5557c10-064f-4841-a284-7861daeb60fe" providerId="ADAL" clId="{D834873C-5AAC-4645-9B21-3A84C867CC55}" dt="2025-03-19T03:46:20.719" v="3009" actId="26606"/>
          <ac:picMkLst>
            <pc:docMk/>
            <pc:sldMk cId="206488522" sldId="295"/>
            <ac:picMk id="4" creationId="{6798FFF6-9148-7BDF-75D7-4F88F4D364B9}"/>
          </ac:picMkLst>
        </pc:picChg>
      </pc:sldChg>
      <pc:sldChg chg="addSp modSp new mod modClrScheme chgLayout">
        <pc:chgData name="Daniel MacDonald" userId="f5557c10-064f-4841-a284-7861daeb60fe" providerId="ADAL" clId="{D834873C-5AAC-4645-9B21-3A84C867CC55}" dt="2025-03-19T03:50:55.795" v="3045" actId="14100"/>
        <pc:sldMkLst>
          <pc:docMk/>
          <pc:sldMk cId="1455596322" sldId="296"/>
        </pc:sldMkLst>
        <pc:spChg chg="mod ord">
          <ac:chgData name="Daniel MacDonald" userId="f5557c10-064f-4841-a284-7861daeb60fe" providerId="ADAL" clId="{D834873C-5AAC-4645-9B21-3A84C867CC55}" dt="2025-03-19T03:01:49.493" v="1695" actId="700"/>
          <ac:spMkLst>
            <pc:docMk/>
            <pc:sldMk cId="1455596322" sldId="296"/>
            <ac:spMk id="2" creationId="{43A09C88-052E-B024-746B-FCB2A156CC5F}"/>
          </ac:spMkLst>
        </pc:spChg>
        <pc:spChg chg="add mod ord">
          <ac:chgData name="Daniel MacDonald" userId="f5557c10-064f-4841-a284-7861daeb60fe" providerId="ADAL" clId="{D834873C-5AAC-4645-9B21-3A84C867CC55}" dt="2025-03-19T03:01:52.032" v="1704" actId="20577"/>
          <ac:spMkLst>
            <pc:docMk/>
            <pc:sldMk cId="1455596322" sldId="296"/>
            <ac:spMk id="3" creationId="{6813C2CF-6FD1-3F8D-A4B7-B393A1BEF46F}"/>
          </ac:spMkLst>
        </pc:spChg>
        <pc:spChg chg="add mod ord">
          <ac:chgData name="Daniel MacDonald" userId="f5557c10-064f-4841-a284-7861daeb60fe" providerId="ADAL" clId="{D834873C-5AAC-4645-9B21-3A84C867CC55}" dt="2025-03-19T03:07:52.394" v="2468" actId="20577"/>
          <ac:spMkLst>
            <pc:docMk/>
            <pc:sldMk cId="1455596322" sldId="296"/>
            <ac:spMk id="4" creationId="{A38E15C6-A7AC-2B06-467F-6B4DB931AE11}"/>
          </ac:spMkLst>
        </pc:spChg>
        <pc:picChg chg="add mod ord">
          <ac:chgData name="Daniel MacDonald" userId="f5557c10-064f-4841-a284-7861daeb60fe" providerId="ADAL" clId="{D834873C-5AAC-4645-9B21-3A84C867CC55}" dt="2025-03-19T03:50:55.795" v="3045" actId="14100"/>
          <ac:picMkLst>
            <pc:docMk/>
            <pc:sldMk cId="1455596322" sldId="296"/>
            <ac:picMk id="5" creationId="{0E15C07A-BDFD-52BA-B65A-BA31811C4610}"/>
          </ac:picMkLst>
        </pc:picChg>
      </pc:sldChg>
      <pc:sldChg chg="addSp delSp modSp new mod setBg modClrScheme chgLayout">
        <pc:chgData name="Daniel MacDonald" userId="f5557c10-064f-4841-a284-7861daeb60fe" providerId="ADAL" clId="{D834873C-5AAC-4645-9B21-3A84C867CC55}" dt="2025-03-19T03:34:41.336" v="3003" actId="26606"/>
        <pc:sldMkLst>
          <pc:docMk/>
          <pc:sldMk cId="1481245803" sldId="297"/>
        </pc:sldMkLst>
        <pc:spChg chg="del">
          <ac:chgData name="Daniel MacDonald" userId="f5557c10-064f-4841-a284-7861daeb60fe" providerId="ADAL" clId="{D834873C-5AAC-4645-9B21-3A84C867CC55}" dt="2025-03-19T03:24:04.111" v="2886" actId="700"/>
          <ac:spMkLst>
            <pc:docMk/>
            <pc:sldMk cId="1481245803" sldId="297"/>
            <ac:spMk id="2" creationId="{17136BB5-9827-064F-186C-1A397C541526}"/>
          </ac:spMkLst>
        </pc:spChg>
        <pc:spChg chg="del">
          <ac:chgData name="Daniel MacDonald" userId="f5557c10-064f-4841-a284-7861daeb60fe" providerId="ADAL" clId="{D834873C-5AAC-4645-9B21-3A84C867CC55}" dt="2025-03-19T03:24:04.111" v="2886" actId="700"/>
          <ac:spMkLst>
            <pc:docMk/>
            <pc:sldMk cId="1481245803" sldId="297"/>
            <ac:spMk id="3" creationId="{2E1FFB37-9B45-B988-D41D-4F321B12BB20}"/>
          </ac:spMkLst>
        </pc:spChg>
        <pc:spChg chg="mod ord">
          <ac:chgData name="Daniel MacDonald" userId="f5557c10-064f-4841-a284-7861daeb60fe" providerId="ADAL" clId="{D834873C-5AAC-4645-9B21-3A84C867CC55}" dt="2025-03-19T03:34:41.336" v="3003" actId="26606"/>
          <ac:spMkLst>
            <pc:docMk/>
            <pc:sldMk cId="1481245803" sldId="297"/>
            <ac:spMk id="4" creationId="{C8200283-0B23-2D8F-2847-97ACC9A9686E}"/>
          </ac:spMkLst>
        </pc:spChg>
        <pc:spChg chg="add">
          <ac:chgData name="Daniel MacDonald" userId="f5557c10-064f-4841-a284-7861daeb60fe" providerId="ADAL" clId="{D834873C-5AAC-4645-9B21-3A84C867CC55}" dt="2025-03-19T03:34:41.336" v="3003" actId="26606"/>
          <ac:spMkLst>
            <pc:docMk/>
            <pc:sldMk cId="1481245803" sldId="297"/>
            <ac:spMk id="15" creationId="{F3060C83-F051-4F0E-ABAD-AA0DFC48B218}"/>
          </ac:spMkLst>
        </pc:spChg>
        <pc:spChg chg="add">
          <ac:chgData name="Daniel MacDonald" userId="f5557c10-064f-4841-a284-7861daeb60fe" providerId="ADAL" clId="{D834873C-5AAC-4645-9B21-3A84C867CC55}" dt="2025-03-19T03:34:41.336" v="3003" actId="26606"/>
          <ac:spMkLst>
            <pc:docMk/>
            <pc:sldMk cId="1481245803" sldId="297"/>
            <ac:spMk id="17" creationId="{83C98ABE-055B-441F-B07E-44F97F083C39}"/>
          </ac:spMkLst>
        </pc:spChg>
        <pc:spChg chg="add">
          <ac:chgData name="Daniel MacDonald" userId="f5557c10-064f-4841-a284-7861daeb60fe" providerId="ADAL" clId="{D834873C-5AAC-4645-9B21-3A84C867CC55}" dt="2025-03-19T03:34:41.336" v="3003" actId="26606"/>
          <ac:spMkLst>
            <pc:docMk/>
            <pc:sldMk cId="1481245803" sldId="297"/>
            <ac:spMk id="19" creationId="{29FDB030-9B49-4CED-8CCD-4D99382388AC}"/>
          </ac:spMkLst>
        </pc:spChg>
        <pc:spChg chg="add">
          <ac:chgData name="Daniel MacDonald" userId="f5557c10-064f-4841-a284-7861daeb60fe" providerId="ADAL" clId="{D834873C-5AAC-4645-9B21-3A84C867CC55}" dt="2025-03-19T03:34:41.336" v="3003" actId="26606"/>
          <ac:spMkLst>
            <pc:docMk/>
            <pc:sldMk cId="1481245803" sldId="297"/>
            <ac:spMk id="21" creationId="{3783CA14-24A1-485C-8B30-D6A5D87987AD}"/>
          </ac:spMkLst>
        </pc:spChg>
        <pc:spChg chg="add">
          <ac:chgData name="Daniel MacDonald" userId="f5557c10-064f-4841-a284-7861daeb60fe" providerId="ADAL" clId="{D834873C-5AAC-4645-9B21-3A84C867CC55}" dt="2025-03-19T03:34:41.336" v="3003" actId="26606"/>
          <ac:spMkLst>
            <pc:docMk/>
            <pc:sldMk cId="1481245803" sldId="297"/>
            <ac:spMk id="23" creationId="{9A97C86A-04D6-40F7-AE84-31AB43E6A846}"/>
          </ac:spMkLst>
        </pc:spChg>
        <pc:spChg chg="add">
          <ac:chgData name="Daniel MacDonald" userId="f5557c10-064f-4841-a284-7861daeb60fe" providerId="ADAL" clId="{D834873C-5AAC-4645-9B21-3A84C867CC55}" dt="2025-03-19T03:34:41.336" v="3003" actId="26606"/>
          <ac:spMkLst>
            <pc:docMk/>
            <pc:sldMk cId="1481245803" sldId="297"/>
            <ac:spMk id="25" creationId="{FF9F2414-84E8-453E-B1F3-389FDE8192D9}"/>
          </ac:spMkLst>
        </pc:spChg>
        <pc:spChg chg="add">
          <ac:chgData name="Daniel MacDonald" userId="f5557c10-064f-4841-a284-7861daeb60fe" providerId="ADAL" clId="{D834873C-5AAC-4645-9B21-3A84C867CC55}" dt="2025-03-19T03:34:41.336" v="3003" actId="26606"/>
          <ac:spMkLst>
            <pc:docMk/>
            <pc:sldMk cId="1481245803" sldId="297"/>
            <ac:spMk id="27" creationId="{3ECA69A1-7536-43AC-85EF-C7106179F5ED}"/>
          </ac:spMkLst>
        </pc:spChg>
        <pc:picChg chg="add mod">
          <ac:chgData name="Daniel MacDonald" userId="f5557c10-064f-4841-a284-7861daeb60fe" providerId="ADAL" clId="{D834873C-5AAC-4645-9B21-3A84C867CC55}" dt="2025-03-19T03:25:06.845" v="2897" actId="931"/>
          <ac:picMkLst>
            <pc:docMk/>
            <pc:sldMk cId="1481245803" sldId="297"/>
            <ac:picMk id="6" creationId="{A68E6BC5-E5F7-AA3E-F9C9-8393D12713BE}"/>
          </ac:picMkLst>
        </pc:picChg>
        <pc:picChg chg="add mod">
          <ac:chgData name="Daniel MacDonald" userId="f5557c10-064f-4841-a284-7861daeb60fe" providerId="ADAL" clId="{D834873C-5AAC-4645-9B21-3A84C867CC55}" dt="2025-03-19T03:25:06.845" v="2897" actId="931"/>
          <ac:picMkLst>
            <pc:docMk/>
            <pc:sldMk cId="1481245803" sldId="297"/>
            <ac:picMk id="8" creationId="{FD093319-FB34-428E-E319-46ED508BE247}"/>
          </ac:picMkLst>
        </pc:picChg>
        <pc:picChg chg="add mod">
          <ac:chgData name="Daniel MacDonald" userId="f5557c10-064f-4841-a284-7861daeb60fe" providerId="ADAL" clId="{D834873C-5AAC-4645-9B21-3A84C867CC55}" dt="2025-03-19T03:34:41.336" v="3003" actId="26606"/>
          <ac:picMkLst>
            <pc:docMk/>
            <pc:sldMk cId="1481245803" sldId="297"/>
            <ac:picMk id="10" creationId="{CC56BC47-D19F-8EEF-C794-6B14B2AFB671}"/>
          </ac:picMkLst>
        </pc:picChg>
      </pc:sldChg>
      <pc:sldChg chg="addSp modSp new mod setBg">
        <pc:chgData name="Daniel MacDonald" userId="f5557c10-064f-4841-a284-7861daeb60fe" providerId="ADAL" clId="{D834873C-5AAC-4645-9B21-3A84C867CC55}" dt="2025-03-19T03:34:44.230" v="3004" actId="26606"/>
        <pc:sldMkLst>
          <pc:docMk/>
          <pc:sldMk cId="2376710721" sldId="298"/>
        </pc:sldMkLst>
        <pc:spChg chg="mod">
          <ac:chgData name="Daniel MacDonald" userId="f5557c10-064f-4841-a284-7861daeb60fe" providerId="ADAL" clId="{D834873C-5AAC-4645-9B21-3A84C867CC55}" dt="2025-03-19T03:34:44.230" v="3004" actId="26606"/>
          <ac:spMkLst>
            <pc:docMk/>
            <pc:sldMk cId="2376710721" sldId="298"/>
            <ac:spMk id="2" creationId="{22922AF9-150B-6E88-56F1-71E79C271B2E}"/>
          </ac:spMkLst>
        </pc:spChg>
        <pc:spChg chg="add">
          <ac:chgData name="Daniel MacDonald" userId="f5557c10-064f-4841-a284-7861daeb60fe" providerId="ADAL" clId="{D834873C-5AAC-4645-9B21-3A84C867CC55}" dt="2025-03-19T03:34:44.230" v="3004" actId="26606"/>
          <ac:spMkLst>
            <pc:docMk/>
            <pc:sldMk cId="2376710721" sldId="298"/>
            <ac:spMk id="9" creationId="{F3060C83-F051-4F0E-ABAD-AA0DFC48B218}"/>
          </ac:spMkLst>
        </pc:spChg>
        <pc:spChg chg="add">
          <ac:chgData name="Daniel MacDonald" userId="f5557c10-064f-4841-a284-7861daeb60fe" providerId="ADAL" clId="{D834873C-5AAC-4645-9B21-3A84C867CC55}" dt="2025-03-19T03:34:44.230" v="3004" actId="26606"/>
          <ac:spMkLst>
            <pc:docMk/>
            <pc:sldMk cId="2376710721" sldId="298"/>
            <ac:spMk id="11" creationId="{83C98ABE-055B-441F-B07E-44F97F083C39}"/>
          </ac:spMkLst>
        </pc:spChg>
        <pc:spChg chg="add">
          <ac:chgData name="Daniel MacDonald" userId="f5557c10-064f-4841-a284-7861daeb60fe" providerId="ADAL" clId="{D834873C-5AAC-4645-9B21-3A84C867CC55}" dt="2025-03-19T03:34:44.230" v="3004" actId="26606"/>
          <ac:spMkLst>
            <pc:docMk/>
            <pc:sldMk cId="2376710721" sldId="298"/>
            <ac:spMk id="13" creationId="{29FDB030-9B49-4CED-8CCD-4D99382388AC}"/>
          </ac:spMkLst>
        </pc:spChg>
        <pc:spChg chg="add">
          <ac:chgData name="Daniel MacDonald" userId="f5557c10-064f-4841-a284-7861daeb60fe" providerId="ADAL" clId="{D834873C-5AAC-4645-9B21-3A84C867CC55}" dt="2025-03-19T03:34:44.230" v="3004" actId="26606"/>
          <ac:spMkLst>
            <pc:docMk/>
            <pc:sldMk cId="2376710721" sldId="298"/>
            <ac:spMk id="15" creationId="{3783CA14-24A1-485C-8B30-D6A5D87987AD}"/>
          </ac:spMkLst>
        </pc:spChg>
        <pc:spChg chg="add">
          <ac:chgData name="Daniel MacDonald" userId="f5557c10-064f-4841-a284-7861daeb60fe" providerId="ADAL" clId="{D834873C-5AAC-4645-9B21-3A84C867CC55}" dt="2025-03-19T03:34:44.230" v="3004" actId="26606"/>
          <ac:spMkLst>
            <pc:docMk/>
            <pc:sldMk cId="2376710721" sldId="298"/>
            <ac:spMk id="17" creationId="{9A97C86A-04D6-40F7-AE84-31AB43E6A846}"/>
          </ac:spMkLst>
        </pc:spChg>
        <pc:spChg chg="add">
          <ac:chgData name="Daniel MacDonald" userId="f5557c10-064f-4841-a284-7861daeb60fe" providerId="ADAL" clId="{D834873C-5AAC-4645-9B21-3A84C867CC55}" dt="2025-03-19T03:34:44.230" v="3004" actId="26606"/>
          <ac:spMkLst>
            <pc:docMk/>
            <pc:sldMk cId="2376710721" sldId="298"/>
            <ac:spMk id="19" creationId="{FF9F2414-84E8-453E-B1F3-389FDE8192D9}"/>
          </ac:spMkLst>
        </pc:spChg>
        <pc:spChg chg="add">
          <ac:chgData name="Daniel MacDonald" userId="f5557c10-064f-4841-a284-7861daeb60fe" providerId="ADAL" clId="{D834873C-5AAC-4645-9B21-3A84C867CC55}" dt="2025-03-19T03:34:44.230" v="3004" actId="26606"/>
          <ac:spMkLst>
            <pc:docMk/>
            <pc:sldMk cId="2376710721" sldId="298"/>
            <ac:spMk id="21" creationId="{3ECA69A1-7536-43AC-85EF-C7106179F5ED}"/>
          </ac:spMkLst>
        </pc:spChg>
        <pc:picChg chg="add mod">
          <ac:chgData name="Daniel MacDonald" userId="f5557c10-064f-4841-a284-7861daeb60fe" providerId="ADAL" clId="{D834873C-5AAC-4645-9B21-3A84C867CC55}" dt="2025-03-19T03:34:44.230" v="3004" actId="26606"/>
          <ac:picMkLst>
            <pc:docMk/>
            <pc:sldMk cId="2376710721" sldId="298"/>
            <ac:picMk id="4" creationId="{9D1216CD-ED37-4026-3F63-6A4B030D5255}"/>
          </ac:picMkLst>
        </pc:picChg>
      </pc:sldChg>
      <pc:sldChg chg="addSp modSp add mod">
        <pc:chgData name="Daniel MacDonald" userId="f5557c10-064f-4841-a284-7861daeb60fe" providerId="ADAL" clId="{D834873C-5AAC-4645-9B21-3A84C867CC55}" dt="2025-03-19T03:52:09.240" v="3055" actId="167"/>
        <pc:sldMkLst>
          <pc:docMk/>
          <pc:sldMk cId="3154665957" sldId="299"/>
        </pc:sldMkLst>
        <pc:spChg chg="mod">
          <ac:chgData name="Daniel MacDonald" userId="f5557c10-064f-4841-a284-7861daeb60fe" providerId="ADAL" clId="{D834873C-5AAC-4645-9B21-3A84C867CC55}" dt="2025-03-19T03:26:55.742" v="2906" actId="207"/>
          <ac:spMkLst>
            <pc:docMk/>
            <pc:sldMk cId="3154665957" sldId="299"/>
            <ac:spMk id="5" creationId="{F9970753-5584-6672-FC13-4753EA5178E1}"/>
          </ac:spMkLst>
        </pc:spChg>
        <pc:picChg chg="add mod ord">
          <ac:chgData name="Daniel MacDonald" userId="f5557c10-064f-4841-a284-7861daeb60fe" providerId="ADAL" clId="{D834873C-5AAC-4645-9B21-3A84C867CC55}" dt="2025-03-19T03:52:09.240" v="3055" actId="167"/>
          <ac:picMkLst>
            <pc:docMk/>
            <pc:sldMk cId="3154665957" sldId="299"/>
            <ac:picMk id="2" creationId="{0CE4DA9C-C660-1F4E-8473-02DBA7998BA0}"/>
          </ac:picMkLst>
        </pc:picChg>
      </pc:sldChg>
      <pc:sldChg chg="addSp modSp add mod">
        <pc:chgData name="Daniel MacDonald" userId="f5557c10-064f-4841-a284-7861daeb60fe" providerId="ADAL" clId="{D834873C-5AAC-4645-9B21-3A84C867CC55}" dt="2025-03-19T03:52:02.313" v="3054" actId="167"/>
        <pc:sldMkLst>
          <pc:docMk/>
          <pc:sldMk cId="3676377960" sldId="300"/>
        </pc:sldMkLst>
        <pc:spChg chg="mod">
          <ac:chgData name="Daniel MacDonald" userId="f5557c10-064f-4841-a284-7861daeb60fe" providerId="ADAL" clId="{D834873C-5AAC-4645-9B21-3A84C867CC55}" dt="2025-03-19T03:27:13.759" v="2909" actId="207"/>
          <ac:spMkLst>
            <pc:docMk/>
            <pc:sldMk cId="3676377960" sldId="300"/>
            <ac:spMk id="5" creationId="{42192A57-5F63-DBDB-3B79-593690B8CE7F}"/>
          </ac:spMkLst>
        </pc:spChg>
        <pc:picChg chg="add mod ord">
          <ac:chgData name="Daniel MacDonald" userId="f5557c10-064f-4841-a284-7861daeb60fe" providerId="ADAL" clId="{D834873C-5AAC-4645-9B21-3A84C867CC55}" dt="2025-03-19T03:52:02.313" v="3054" actId="167"/>
          <ac:picMkLst>
            <pc:docMk/>
            <pc:sldMk cId="3676377960" sldId="300"/>
            <ac:picMk id="2" creationId="{139FF822-B42D-DCC4-7B2F-39EF5581DE7D}"/>
          </ac:picMkLst>
        </pc:picChg>
      </pc:sldChg>
      <pc:sldChg chg="addSp modSp add mod">
        <pc:chgData name="Daniel MacDonald" userId="f5557c10-064f-4841-a284-7861daeb60fe" providerId="ADAL" clId="{D834873C-5AAC-4645-9B21-3A84C867CC55}" dt="2025-03-19T03:51:54.105" v="3053" actId="167"/>
        <pc:sldMkLst>
          <pc:docMk/>
          <pc:sldMk cId="1564076581" sldId="301"/>
        </pc:sldMkLst>
        <pc:spChg chg="mod">
          <ac:chgData name="Daniel MacDonald" userId="f5557c10-064f-4841-a284-7861daeb60fe" providerId="ADAL" clId="{D834873C-5AAC-4645-9B21-3A84C867CC55}" dt="2025-03-19T03:27:34.149" v="2912" actId="207"/>
          <ac:spMkLst>
            <pc:docMk/>
            <pc:sldMk cId="1564076581" sldId="301"/>
            <ac:spMk id="5" creationId="{0BD755CD-03E1-F4ED-8C6C-0E011032B5C1}"/>
          </ac:spMkLst>
        </pc:spChg>
        <pc:picChg chg="add mod ord">
          <ac:chgData name="Daniel MacDonald" userId="f5557c10-064f-4841-a284-7861daeb60fe" providerId="ADAL" clId="{D834873C-5AAC-4645-9B21-3A84C867CC55}" dt="2025-03-19T03:51:54.105" v="3053" actId="167"/>
          <ac:picMkLst>
            <pc:docMk/>
            <pc:sldMk cId="1564076581" sldId="301"/>
            <ac:picMk id="2" creationId="{87569BE2-9AE9-8B49-DFB9-0B2E3BC9856A}"/>
          </ac:picMkLst>
        </pc:picChg>
      </pc:sldChg>
      <pc:sldChg chg="addSp delSp modSp new mod setBg modClrScheme chgLayout">
        <pc:chgData name="Daniel MacDonald" userId="f5557c10-064f-4841-a284-7861daeb60fe" providerId="ADAL" clId="{D834873C-5AAC-4645-9B21-3A84C867CC55}" dt="2025-03-19T03:33:00.429" v="2995" actId="26606"/>
        <pc:sldMkLst>
          <pc:docMk/>
          <pc:sldMk cId="3884956941" sldId="302"/>
        </pc:sldMkLst>
        <pc:spChg chg="del">
          <ac:chgData name="Daniel MacDonald" userId="f5557c10-064f-4841-a284-7861daeb60fe" providerId="ADAL" clId="{D834873C-5AAC-4645-9B21-3A84C867CC55}" dt="2025-03-19T03:32:17.437" v="2936" actId="700"/>
          <ac:spMkLst>
            <pc:docMk/>
            <pc:sldMk cId="3884956941" sldId="302"/>
            <ac:spMk id="2" creationId="{4DCD5C66-F196-2AB8-1735-CCC0D9611844}"/>
          </ac:spMkLst>
        </pc:spChg>
        <pc:spChg chg="del">
          <ac:chgData name="Daniel MacDonald" userId="f5557c10-064f-4841-a284-7861daeb60fe" providerId="ADAL" clId="{D834873C-5AAC-4645-9B21-3A84C867CC55}" dt="2025-03-19T03:32:17.437" v="2936" actId="700"/>
          <ac:spMkLst>
            <pc:docMk/>
            <pc:sldMk cId="3884956941" sldId="302"/>
            <ac:spMk id="3" creationId="{D2439301-66CE-E78F-75E0-113E1F15E336}"/>
          </ac:spMkLst>
        </pc:spChg>
        <pc:spChg chg="mod ord">
          <ac:chgData name="Daniel MacDonald" userId="f5557c10-064f-4841-a284-7861daeb60fe" providerId="ADAL" clId="{D834873C-5AAC-4645-9B21-3A84C867CC55}" dt="2025-03-19T03:33:00.429" v="2995" actId="26606"/>
          <ac:spMkLst>
            <pc:docMk/>
            <pc:sldMk cId="3884956941" sldId="302"/>
            <ac:spMk id="4" creationId="{F1632CD1-97D2-909D-B50D-F7B11C3BCBE8}"/>
          </ac:spMkLst>
        </pc:spChg>
        <pc:spChg chg="add mod">
          <ac:chgData name="Daniel MacDonald" userId="f5557c10-064f-4841-a284-7861daeb60fe" providerId="ADAL" clId="{D834873C-5AAC-4645-9B21-3A84C867CC55}" dt="2025-03-19T03:33:00.429" v="2995" actId="26606"/>
          <ac:spMkLst>
            <pc:docMk/>
            <pc:sldMk cId="3884956941" sldId="302"/>
            <ac:spMk id="6" creationId="{8BCF4C41-4DB0-9774-6529-E79261FE5180}"/>
          </ac:spMkLst>
        </pc:spChg>
        <pc:spChg chg="add">
          <ac:chgData name="Daniel MacDonald" userId="f5557c10-064f-4841-a284-7861daeb60fe" providerId="ADAL" clId="{D834873C-5AAC-4645-9B21-3A84C867CC55}" dt="2025-03-19T03:33:00.429" v="2995" actId="26606"/>
          <ac:spMkLst>
            <pc:docMk/>
            <pc:sldMk cId="3884956941" sldId="302"/>
            <ac:spMk id="11" creationId="{0288C6B4-AFC3-407F-A595-EFFD38D4CCAF}"/>
          </ac:spMkLst>
        </pc:spChg>
        <pc:spChg chg="add">
          <ac:chgData name="Daniel MacDonald" userId="f5557c10-064f-4841-a284-7861daeb60fe" providerId="ADAL" clId="{D834873C-5AAC-4645-9B21-3A84C867CC55}" dt="2025-03-19T03:33:00.429" v="2995" actId="26606"/>
          <ac:spMkLst>
            <pc:docMk/>
            <pc:sldMk cId="3884956941" sldId="302"/>
            <ac:spMk id="13" creationId="{CF236821-17FE-429B-8D2C-08E13A64EA40}"/>
          </ac:spMkLst>
        </pc:spChg>
        <pc:spChg chg="add">
          <ac:chgData name="Daniel MacDonald" userId="f5557c10-064f-4841-a284-7861daeb60fe" providerId="ADAL" clId="{D834873C-5AAC-4645-9B21-3A84C867CC55}" dt="2025-03-19T03:33:00.429" v="2995" actId="26606"/>
          <ac:spMkLst>
            <pc:docMk/>
            <pc:sldMk cId="3884956941" sldId="302"/>
            <ac:spMk id="15" creationId="{C0BDBCD2-E081-43AB-9119-C55465E59757}"/>
          </ac:spMkLst>
        </pc:spChg>
        <pc:spChg chg="add">
          <ac:chgData name="Daniel MacDonald" userId="f5557c10-064f-4841-a284-7861daeb60fe" providerId="ADAL" clId="{D834873C-5AAC-4645-9B21-3A84C867CC55}" dt="2025-03-19T03:33:00.429" v="2995" actId="26606"/>
          <ac:spMkLst>
            <pc:docMk/>
            <pc:sldMk cId="3884956941" sldId="302"/>
            <ac:spMk id="17" creationId="{98E79BE4-34FE-485A-98A5-92CE8F7C4743}"/>
          </ac:spMkLst>
        </pc:spChg>
        <pc:spChg chg="add">
          <ac:chgData name="Daniel MacDonald" userId="f5557c10-064f-4841-a284-7861daeb60fe" providerId="ADAL" clId="{D834873C-5AAC-4645-9B21-3A84C867CC55}" dt="2025-03-19T03:33:00.429" v="2995" actId="26606"/>
          <ac:spMkLst>
            <pc:docMk/>
            <pc:sldMk cId="3884956941" sldId="302"/>
            <ac:spMk id="19" creationId="{7A5F0580-5EE9-419F-96EE-B6529EF6E7D0}"/>
          </ac:spMkLst>
        </pc:spChg>
        <pc:picChg chg="add mod ord">
          <ac:chgData name="Daniel MacDonald" userId="f5557c10-064f-4841-a284-7861daeb60fe" providerId="ADAL" clId="{D834873C-5AAC-4645-9B21-3A84C867CC55}" dt="2025-03-19T03:33:00.429" v="2995" actId="26606"/>
          <ac:picMkLst>
            <pc:docMk/>
            <pc:sldMk cId="3884956941" sldId="302"/>
            <ac:picMk id="5" creationId="{DC643D22-014C-514F-3C98-17A01F287628}"/>
          </ac:picMkLst>
        </pc:picChg>
      </pc:sldChg>
      <pc:sldChg chg="addSp modSp add mod">
        <pc:chgData name="Daniel MacDonald" userId="f5557c10-064f-4841-a284-7861daeb60fe" providerId="ADAL" clId="{D834873C-5AAC-4645-9B21-3A84C867CC55}" dt="2025-03-19T03:51:46.137" v="3052" actId="167"/>
        <pc:sldMkLst>
          <pc:docMk/>
          <pc:sldMk cId="3915846498" sldId="303"/>
        </pc:sldMkLst>
        <pc:spChg chg="mod">
          <ac:chgData name="Daniel MacDonald" userId="f5557c10-064f-4841-a284-7861daeb60fe" providerId="ADAL" clId="{D834873C-5AAC-4645-9B21-3A84C867CC55}" dt="2025-03-19T03:27:49.211" v="2916" actId="207"/>
          <ac:spMkLst>
            <pc:docMk/>
            <pc:sldMk cId="3915846498" sldId="303"/>
            <ac:spMk id="5" creationId="{EF72F4E0-01F6-D0C0-E628-F4744DB76861}"/>
          </ac:spMkLst>
        </pc:spChg>
        <pc:picChg chg="add mod ord">
          <ac:chgData name="Daniel MacDonald" userId="f5557c10-064f-4841-a284-7861daeb60fe" providerId="ADAL" clId="{D834873C-5AAC-4645-9B21-3A84C867CC55}" dt="2025-03-19T03:51:46.137" v="3052" actId="167"/>
          <ac:picMkLst>
            <pc:docMk/>
            <pc:sldMk cId="3915846498" sldId="303"/>
            <ac:picMk id="2" creationId="{38C42B7A-C7C2-5289-8351-19BE63DF612C}"/>
          </ac:picMkLst>
        </pc:picChg>
      </pc:sldChg>
      <pc:sldChg chg="addSp modSp add mod">
        <pc:chgData name="Daniel MacDonald" userId="f5557c10-064f-4841-a284-7861daeb60fe" providerId="ADAL" clId="{D834873C-5AAC-4645-9B21-3A84C867CC55}" dt="2025-03-19T03:51:34.896" v="3051" actId="167"/>
        <pc:sldMkLst>
          <pc:docMk/>
          <pc:sldMk cId="3833940504" sldId="304"/>
        </pc:sldMkLst>
        <pc:spChg chg="mod">
          <ac:chgData name="Daniel MacDonald" userId="f5557c10-064f-4841-a284-7861daeb60fe" providerId="ADAL" clId="{D834873C-5AAC-4645-9B21-3A84C867CC55}" dt="2025-03-19T03:28:28.130" v="2922" actId="207"/>
          <ac:spMkLst>
            <pc:docMk/>
            <pc:sldMk cId="3833940504" sldId="304"/>
            <ac:spMk id="5" creationId="{667932C0-3F21-BB0B-4160-D141E04E7794}"/>
          </ac:spMkLst>
        </pc:spChg>
        <pc:picChg chg="add mod ord">
          <ac:chgData name="Daniel MacDonald" userId="f5557c10-064f-4841-a284-7861daeb60fe" providerId="ADAL" clId="{D834873C-5AAC-4645-9B21-3A84C867CC55}" dt="2025-03-19T03:51:34.896" v="3051" actId="167"/>
          <ac:picMkLst>
            <pc:docMk/>
            <pc:sldMk cId="3833940504" sldId="304"/>
            <ac:picMk id="2" creationId="{390545ED-626B-0D04-D6BC-63F791791BDB}"/>
          </ac:picMkLst>
        </pc:picChg>
      </pc:sldChg>
      <pc:sldChg chg="addSp modSp add mod">
        <pc:chgData name="Daniel MacDonald" userId="f5557c10-064f-4841-a284-7861daeb60fe" providerId="ADAL" clId="{D834873C-5AAC-4645-9B21-3A84C867CC55}" dt="2025-03-19T03:51:27.816" v="3050" actId="167"/>
        <pc:sldMkLst>
          <pc:docMk/>
          <pc:sldMk cId="238417460" sldId="305"/>
        </pc:sldMkLst>
        <pc:spChg chg="mod">
          <ac:chgData name="Daniel MacDonald" userId="f5557c10-064f-4841-a284-7861daeb60fe" providerId="ADAL" clId="{D834873C-5AAC-4645-9B21-3A84C867CC55}" dt="2025-03-19T03:28:51.836" v="2926" actId="207"/>
          <ac:spMkLst>
            <pc:docMk/>
            <pc:sldMk cId="238417460" sldId="305"/>
            <ac:spMk id="5" creationId="{61F00F6D-2256-A2F5-56C9-D72CFE01A46F}"/>
          </ac:spMkLst>
        </pc:spChg>
        <pc:picChg chg="add mod ord">
          <ac:chgData name="Daniel MacDonald" userId="f5557c10-064f-4841-a284-7861daeb60fe" providerId="ADAL" clId="{D834873C-5AAC-4645-9B21-3A84C867CC55}" dt="2025-03-19T03:51:27.816" v="3050" actId="167"/>
          <ac:picMkLst>
            <pc:docMk/>
            <pc:sldMk cId="238417460" sldId="305"/>
            <ac:picMk id="2" creationId="{F4B4AA6F-3B7B-A3EC-319D-420CA4E9D6E6}"/>
          </ac:picMkLst>
        </pc:picChg>
      </pc:sldChg>
      <pc:sldChg chg="addSp modSp add mod">
        <pc:chgData name="Daniel MacDonald" userId="f5557c10-064f-4841-a284-7861daeb60fe" providerId="ADAL" clId="{D834873C-5AAC-4645-9B21-3A84C867CC55}" dt="2025-03-19T03:51:20.750" v="3049" actId="167"/>
        <pc:sldMkLst>
          <pc:docMk/>
          <pc:sldMk cId="705363831" sldId="306"/>
        </pc:sldMkLst>
        <pc:spChg chg="mod">
          <ac:chgData name="Daniel MacDonald" userId="f5557c10-064f-4841-a284-7861daeb60fe" providerId="ADAL" clId="{D834873C-5AAC-4645-9B21-3A84C867CC55}" dt="2025-03-19T03:29:07.716" v="2928" actId="207"/>
          <ac:spMkLst>
            <pc:docMk/>
            <pc:sldMk cId="705363831" sldId="306"/>
            <ac:spMk id="5" creationId="{031180BA-A941-AB20-3986-19CE9AA443B1}"/>
          </ac:spMkLst>
        </pc:spChg>
        <pc:picChg chg="add mod ord">
          <ac:chgData name="Daniel MacDonald" userId="f5557c10-064f-4841-a284-7861daeb60fe" providerId="ADAL" clId="{D834873C-5AAC-4645-9B21-3A84C867CC55}" dt="2025-03-19T03:51:20.750" v="3049" actId="167"/>
          <ac:picMkLst>
            <pc:docMk/>
            <pc:sldMk cId="705363831" sldId="306"/>
            <ac:picMk id="2" creationId="{56351A35-32B8-FF40-5C41-23662E4BB3BC}"/>
          </ac:picMkLst>
        </pc:picChg>
      </pc:sldChg>
      <pc:sldChg chg="addSp modSp add mod">
        <pc:chgData name="Daniel MacDonald" userId="f5557c10-064f-4841-a284-7861daeb60fe" providerId="ADAL" clId="{D834873C-5AAC-4645-9B21-3A84C867CC55}" dt="2025-03-19T03:51:12.515" v="3048" actId="167"/>
        <pc:sldMkLst>
          <pc:docMk/>
          <pc:sldMk cId="3049182875" sldId="307"/>
        </pc:sldMkLst>
        <pc:spChg chg="mod">
          <ac:chgData name="Daniel MacDonald" userId="f5557c10-064f-4841-a284-7861daeb60fe" providerId="ADAL" clId="{D834873C-5AAC-4645-9B21-3A84C867CC55}" dt="2025-03-19T03:29:46.760" v="2932" actId="207"/>
          <ac:spMkLst>
            <pc:docMk/>
            <pc:sldMk cId="3049182875" sldId="307"/>
            <ac:spMk id="5" creationId="{46812A09-3C98-6A92-AA01-1B82C405B0A2}"/>
          </ac:spMkLst>
        </pc:spChg>
        <pc:picChg chg="add mod ord">
          <ac:chgData name="Daniel MacDonald" userId="f5557c10-064f-4841-a284-7861daeb60fe" providerId="ADAL" clId="{D834873C-5AAC-4645-9B21-3A84C867CC55}" dt="2025-03-19T03:51:12.515" v="3048" actId="167"/>
          <ac:picMkLst>
            <pc:docMk/>
            <pc:sldMk cId="3049182875" sldId="307"/>
            <ac:picMk id="2" creationId="{28113926-3C27-5AA4-530F-BBFC3ADD57E4}"/>
          </ac:picMkLst>
        </pc:picChg>
      </pc:sldChg>
      <pc:sldChg chg="addSp modSp add mod">
        <pc:chgData name="Daniel MacDonald" userId="f5557c10-064f-4841-a284-7861daeb60fe" providerId="ADAL" clId="{D834873C-5AAC-4645-9B21-3A84C867CC55}" dt="2025-03-19T03:51:03.789" v="3046" actId="167"/>
        <pc:sldMkLst>
          <pc:docMk/>
          <pc:sldMk cId="3322972789" sldId="308"/>
        </pc:sldMkLst>
        <pc:spChg chg="mod">
          <ac:chgData name="Daniel MacDonald" userId="f5557c10-064f-4841-a284-7861daeb60fe" providerId="ADAL" clId="{D834873C-5AAC-4645-9B21-3A84C867CC55}" dt="2025-03-19T03:30:02.944" v="2935" actId="207"/>
          <ac:spMkLst>
            <pc:docMk/>
            <pc:sldMk cId="3322972789" sldId="308"/>
            <ac:spMk id="5" creationId="{CBECC268-0DBB-3242-F08A-7158C229FAA6}"/>
          </ac:spMkLst>
        </pc:spChg>
        <pc:picChg chg="add mod ord">
          <ac:chgData name="Daniel MacDonald" userId="f5557c10-064f-4841-a284-7861daeb60fe" providerId="ADAL" clId="{D834873C-5AAC-4645-9B21-3A84C867CC55}" dt="2025-03-19T03:51:03.789" v="3046" actId="167"/>
          <ac:picMkLst>
            <pc:docMk/>
            <pc:sldMk cId="3322972789" sldId="308"/>
            <ac:picMk id="2" creationId="{74E541FB-F30B-5C92-033F-6E98CC2C5C5F}"/>
          </ac:picMkLst>
        </pc:picChg>
      </pc:sldChg>
    </pc:docChg>
  </pc:docChgLst>
  <pc:docChgLst>
    <pc:chgData name="Daniel MacDonald" userId="f5557c10-064f-4841-a284-7861daeb60fe" providerId="ADAL" clId="{2B1D80E0-9B79-47E6-868E-8B2BF9CBDA1C}"/>
    <pc:docChg chg="undo redo custSel addSld delSld modSld sldOrd">
      <pc:chgData name="Daniel MacDonald" userId="f5557c10-064f-4841-a284-7861daeb60fe" providerId="ADAL" clId="{2B1D80E0-9B79-47E6-868E-8B2BF9CBDA1C}" dt="2025-03-17T22:14:45.908" v="1932"/>
      <pc:docMkLst>
        <pc:docMk/>
      </pc:docMkLst>
      <pc:sldChg chg="modSp mod">
        <pc:chgData name="Daniel MacDonald" userId="f5557c10-064f-4841-a284-7861daeb60fe" providerId="ADAL" clId="{2B1D80E0-9B79-47E6-868E-8B2BF9CBDA1C}" dt="2025-03-17T20:43:32.465" v="556" actId="20577"/>
        <pc:sldMkLst>
          <pc:docMk/>
          <pc:sldMk cId="2717560893" sldId="256"/>
        </pc:sldMkLst>
        <pc:spChg chg="mod">
          <ac:chgData name="Daniel MacDonald" userId="f5557c10-064f-4841-a284-7861daeb60fe" providerId="ADAL" clId="{2B1D80E0-9B79-47E6-868E-8B2BF9CBDA1C}" dt="2025-03-17T20:43:32.465" v="556" actId="20577"/>
          <ac:spMkLst>
            <pc:docMk/>
            <pc:sldMk cId="2717560893" sldId="256"/>
            <ac:spMk id="2" creationId="{D6632A85-5194-6607-FE67-2154B8EA8965}"/>
          </ac:spMkLst>
        </pc:spChg>
        <pc:spChg chg="mod">
          <ac:chgData name="Daniel MacDonald" userId="f5557c10-064f-4841-a284-7861daeb60fe" providerId="ADAL" clId="{2B1D80E0-9B79-47E6-868E-8B2BF9CBDA1C}" dt="2025-03-17T20:43:25.380" v="543" actId="20577"/>
          <ac:spMkLst>
            <pc:docMk/>
            <pc:sldMk cId="2717560893" sldId="256"/>
            <ac:spMk id="3" creationId="{2447CE14-2A87-BC09-EACE-4B5E226C0B78}"/>
          </ac:spMkLst>
        </pc:spChg>
      </pc:sldChg>
      <pc:sldChg chg="modSp mod">
        <pc:chgData name="Daniel MacDonald" userId="f5557c10-064f-4841-a284-7861daeb60fe" providerId="ADAL" clId="{2B1D80E0-9B79-47E6-868E-8B2BF9CBDA1C}" dt="2025-03-17T20:44:00.985" v="577" actId="20577"/>
        <pc:sldMkLst>
          <pc:docMk/>
          <pc:sldMk cId="1247961140" sldId="257"/>
        </pc:sldMkLst>
        <pc:spChg chg="mod">
          <ac:chgData name="Daniel MacDonald" userId="f5557c10-064f-4841-a284-7861daeb60fe" providerId="ADAL" clId="{2B1D80E0-9B79-47E6-868E-8B2BF9CBDA1C}" dt="2025-03-17T20:44:00.985" v="577" actId="20577"/>
          <ac:spMkLst>
            <pc:docMk/>
            <pc:sldMk cId="1247961140" sldId="257"/>
            <ac:spMk id="5" creationId="{3924EA31-58B0-5373-5E18-37E91684966F}"/>
          </ac:spMkLst>
        </pc:spChg>
      </pc:sldChg>
      <pc:sldChg chg="del">
        <pc:chgData name="Daniel MacDonald" userId="f5557c10-064f-4841-a284-7861daeb60fe" providerId="ADAL" clId="{2B1D80E0-9B79-47E6-868E-8B2BF9CBDA1C}" dt="2025-03-17T20:44:31.865" v="624" actId="47"/>
        <pc:sldMkLst>
          <pc:docMk/>
          <pc:sldMk cId="3037667116" sldId="258"/>
        </pc:sldMkLst>
      </pc:sldChg>
      <pc:sldChg chg="addSp delSp modSp mod ord">
        <pc:chgData name="Daniel MacDonald" userId="f5557c10-064f-4841-a284-7861daeb60fe" providerId="ADAL" clId="{2B1D80E0-9B79-47E6-868E-8B2BF9CBDA1C}" dt="2025-03-17T21:02:06.081" v="1054"/>
        <pc:sldMkLst>
          <pc:docMk/>
          <pc:sldMk cId="1573004930" sldId="268"/>
        </pc:sldMkLst>
        <pc:cxnChg chg="add mod">
          <ac:chgData name="Daniel MacDonald" userId="f5557c10-064f-4841-a284-7861daeb60fe" providerId="ADAL" clId="{2B1D80E0-9B79-47E6-868E-8B2BF9CBDA1C}" dt="2025-03-17T20:48:29.219" v="632" actId="14100"/>
          <ac:cxnSpMkLst>
            <pc:docMk/>
            <pc:sldMk cId="1573004930" sldId="268"/>
            <ac:cxnSpMk id="7" creationId="{E71D25CB-A39C-711F-820B-BF752D6680D7}"/>
          </ac:cxnSpMkLst>
        </pc:cxnChg>
        <pc:cxnChg chg="add mod">
          <ac:chgData name="Daniel MacDonald" userId="f5557c10-064f-4841-a284-7861daeb60fe" providerId="ADAL" clId="{2B1D80E0-9B79-47E6-868E-8B2BF9CBDA1C}" dt="2025-03-17T20:48:26.029" v="631" actId="1076"/>
          <ac:cxnSpMkLst>
            <pc:docMk/>
            <pc:sldMk cId="1573004930" sldId="268"/>
            <ac:cxnSpMk id="8" creationId="{3B5681E6-B73D-ED21-10A7-A5CCCC9CA684}"/>
          </ac:cxnSpMkLst>
        </pc:cxnChg>
      </pc:sldChg>
      <pc:sldChg chg="modSp mod">
        <pc:chgData name="Daniel MacDonald" userId="f5557c10-064f-4841-a284-7861daeb60fe" providerId="ADAL" clId="{2B1D80E0-9B79-47E6-868E-8B2BF9CBDA1C}" dt="2025-03-17T15:52:39.970" v="497" actId="20577"/>
        <pc:sldMkLst>
          <pc:docMk/>
          <pc:sldMk cId="3298748786" sldId="274"/>
        </pc:sldMkLst>
        <pc:spChg chg="mod">
          <ac:chgData name="Daniel MacDonald" userId="f5557c10-064f-4841-a284-7861daeb60fe" providerId="ADAL" clId="{2B1D80E0-9B79-47E6-868E-8B2BF9CBDA1C}" dt="2025-03-17T15:52:39.970" v="497" actId="20577"/>
          <ac:spMkLst>
            <pc:docMk/>
            <pc:sldMk cId="3298748786" sldId="274"/>
            <ac:spMk id="3" creationId="{86C69893-4159-1E49-1711-65A0D83DEBCB}"/>
          </ac:spMkLst>
        </pc:spChg>
      </pc:sldChg>
      <pc:sldChg chg="addSp modSp new mod modClrScheme chgLayout">
        <pc:chgData name="Daniel MacDonald" userId="f5557c10-064f-4841-a284-7861daeb60fe" providerId="ADAL" clId="{2B1D80E0-9B79-47E6-868E-8B2BF9CBDA1C}" dt="2025-03-17T20:44:21.455" v="623" actId="20577"/>
        <pc:sldMkLst>
          <pc:docMk/>
          <pc:sldMk cId="2244349416" sldId="282"/>
        </pc:sldMkLst>
        <pc:spChg chg="mod ord">
          <ac:chgData name="Daniel MacDonald" userId="f5557c10-064f-4841-a284-7861daeb60fe" providerId="ADAL" clId="{2B1D80E0-9B79-47E6-868E-8B2BF9CBDA1C}" dt="2025-03-17T15:34:26.275" v="143" actId="700"/>
          <ac:spMkLst>
            <pc:docMk/>
            <pc:sldMk cId="2244349416" sldId="282"/>
            <ac:spMk id="2" creationId="{5189DF59-6C13-F854-3872-D7CAEAB59240}"/>
          </ac:spMkLst>
        </pc:spChg>
        <pc:spChg chg="add mod ord">
          <ac:chgData name="Daniel MacDonald" userId="f5557c10-064f-4841-a284-7861daeb60fe" providerId="ADAL" clId="{2B1D80E0-9B79-47E6-868E-8B2BF9CBDA1C}" dt="2025-03-17T15:34:38.652" v="191" actId="20577"/>
          <ac:spMkLst>
            <pc:docMk/>
            <pc:sldMk cId="2244349416" sldId="282"/>
            <ac:spMk id="3" creationId="{3D3ED7DA-BF13-DAF5-356D-DFF1E380E132}"/>
          </ac:spMkLst>
        </pc:spChg>
        <pc:spChg chg="add mod ord">
          <ac:chgData name="Daniel MacDonald" userId="f5557c10-064f-4841-a284-7861daeb60fe" providerId="ADAL" clId="{2B1D80E0-9B79-47E6-868E-8B2BF9CBDA1C}" dt="2025-03-17T20:44:21.455" v="623" actId="20577"/>
          <ac:spMkLst>
            <pc:docMk/>
            <pc:sldMk cId="2244349416" sldId="282"/>
            <ac:spMk id="4" creationId="{76AE4301-B895-0F25-76AA-8193DE5ACBB8}"/>
          </ac:spMkLst>
        </pc:spChg>
      </pc:sldChg>
      <pc:sldChg chg="addSp delSp modSp new mod">
        <pc:chgData name="Daniel MacDonald" userId="f5557c10-064f-4841-a284-7861daeb60fe" providerId="ADAL" clId="{2B1D80E0-9B79-47E6-868E-8B2BF9CBDA1C}" dt="2025-03-17T22:14:45.908" v="1932"/>
        <pc:sldMkLst>
          <pc:docMk/>
          <pc:sldMk cId="1434642504" sldId="283"/>
        </pc:sldMkLst>
        <pc:graphicFrameChg chg="add mod modGraphic">
          <ac:chgData name="Daniel MacDonald" userId="f5557c10-064f-4841-a284-7861daeb60fe" providerId="ADAL" clId="{2B1D80E0-9B79-47E6-868E-8B2BF9CBDA1C}" dt="2025-03-17T22:14:45.908" v="1932"/>
          <ac:graphicFrameMkLst>
            <pc:docMk/>
            <pc:sldMk cId="1434642504" sldId="283"/>
            <ac:graphicFrameMk id="3" creationId="{2EAF66FB-56BC-AB27-4BA3-57C98058BF97}"/>
          </ac:graphicFrameMkLst>
        </pc:graphicFrameChg>
      </pc:sldChg>
      <pc:sldChg chg="addSp modSp new mod modClrScheme chgLayout">
        <pc:chgData name="Daniel MacDonald" userId="f5557c10-064f-4841-a284-7861daeb60fe" providerId="ADAL" clId="{2B1D80E0-9B79-47E6-868E-8B2BF9CBDA1C}" dt="2025-03-17T21:47:20.081" v="1919" actId="20577"/>
        <pc:sldMkLst>
          <pc:docMk/>
          <pc:sldMk cId="1571202933" sldId="284"/>
        </pc:sldMkLst>
        <pc:spChg chg="mod ord">
          <ac:chgData name="Daniel MacDonald" userId="f5557c10-064f-4841-a284-7861daeb60fe" providerId="ADAL" clId="{2B1D80E0-9B79-47E6-868E-8B2BF9CBDA1C}" dt="2025-03-17T21:36:09.844" v="1206" actId="700"/>
          <ac:spMkLst>
            <pc:docMk/>
            <pc:sldMk cId="1571202933" sldId="284"/>
            <ac:spMk id="2" creationId="{9062F791-E0C8-E568-EFC1-014D8EAF3693}"/>
          </ac:spMkLst>
        </pc:spChg>
        <pc:spChg chg="add mod ord">
          <ac:chgData name="Daniel MacDonald" userId="f5557c10-064f-4841-a284-7861daeb60fe" providerId="ADAL" clId="{2B1D80E0-9B79-47E6-868E-8B2BF9CBDA1C}" dt="2025-03-17T21:36:12.064" v="1214" actId="20577"/>
          <ac:spMkLst>
            <pc:docMk/>
            <pc:sldMk cId="1571202933" sldId="284"/>
            <ac:spMk id="3" creationId="{A44BDC77-69C4-DF89-78A3-96296F15BDC2}"/>
          </ac:spMkLst>
        </pc:spChg>
      </pc:sldChg>
      <pc:sldChg chg="addSp delSp modSp new mod">
        <pc:chgData name="Daniel MacDonald" userId="f5557c10-064f-4841-a284-7861daeb60fe" providerId="ADAL" clId="{2B1D80E0-9B79-47E6-868E-8B2BF9CBDA1C}" dt="2025-03-17T22:13:59.987" v="1930" actId="12789"/>
        <pc:sldMkLst>
          <pc:docMk/>
          <pc:sldMk cId="4102981470" sldId="285"/>
        </pc:sldMkLst>
        <pc:picChg chg="add mod">
          <ac:chgData name="Daniel MacDonald" userId="f5557c10-064f-4841-a284-7861daeb60fe" providerId="ADAL" clId="{2B1D80E0-9B79-47E6-868E-8B2BF9CBDA1C}" dt="2025-03-17T22:13:59.987" v="1930" actId="12789"/>
          <ac:picMkLst>
            <pc:docMk/>
            <pc:sldMk cId="4102981470" sldId="285"/>
            <ac:picMk id="4" creationId="{39E62BAA-011A-9E13-7C07-8C19686CB5D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D801D-3340-41D0-B0F9-9CA712E346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100A385-F612-40BA-8708-D874DA98B734}">
      <dgm:prSet/>
      <dgm:spPr/>
      <dgm:t>
        <a:bodyPr/>
        <a:lstStyle/>
        <a:p>
          <a:r>
            <a:rPr lang="en-US"/>
            <a:t>Out of counties with over 100,000 jobs, Riverside County #</a:t>
          </a:r>
          <a:r>
            <a:rPr lang="en-US" b="1"/>
            <a:t>3 in job growth</a:t>
          </a:r>
          <a:r>
            <a:rPr lang="en-US"/>
            <a:t> from Q3 2023 to 2024 (+1.8%)</a:t>
          </a:r>
        </a:p>
      </dgm:t>
    </dgm:pt>
    <dgm:pt modelId="{EF098E6E-15AB-4CE0-B671-EB63BAB4C453}" type="parTrans" cxnId="{81D35823-69FC-4E2D-9907-9F6ED35E414A}">
      <dgm:prSet/>
      <dgm:spPr/>
      <dgm:t>
        <a:bodyPr/>
        <a:lstStyle/>
        <a:p>
          <a:endParaRPr lang="en-US"/>
        </a:p>
      </dgm:t>
    </dgm:pt>
    <dgm:pt modelId="{33000A34-FE92-40E7-87E4-3740FAFCE11F}" type="sibTrans" cxnId="{81D35823-69FC-4E2D-9907-9F6ED35E414A}">
      <dgm:prSet/>
      <dgm:spPr/>
      <dgm:t>
        <a:bodyPr/>
        <a:lstStyle/>
        <a:p>
          <a:endParaRPr lang="en-US"/>
        </a:p>
      </dgm:t>
    </dgm:pt>
    <dgm:pt modelId="{DD627BFE-2250-4197-ADB3-DC2B4BFC6FDA}">
      <dgm:prSet/>
      <dgm:spPr/>
      <dgm:t>
        <a:bodyPr/>
        <a:lstStyle/>
        <a:p>
          <a:r>
            <a:rPr lang="en-US"/>
            <a:t>Behind Sacramento (2.3%) and tied with Fresno</a:t>
          </a:r>
        </a:p>
      </dgm:t>
    </dgm:pt>
    <dgm:pt modelId="{07BDFAF5-F17E-43BD-A741-3606D709E6A7}" type="parTrans" cxnId="{C9838852-B5D4-4594-A878-6D6A681765D1}">
      <dgm:prSet/>
      <dgm:spPr/>
      <dgm:t>
        <a:bodyPr/>
        <a:lstStyle/>
        <a:p>
          <a:endParaRPr lang="en-US"/>
        </a:p>
      </dgm:t>
    </dgm:pt>
    <dgm:pt modelId="{CC8E716F-5233-498C-A62D-6785C45894DB}" type="sibTrans" cxnId="{C9838852-B5D4-4594-A878-6D6A681765D1}">
      <dgm:prSet/>
      <dgm:spPr/>
      <dgm:t>
        <a:bodyPr/>
        <a:lstStyle/>
        <a:p>
          <a:endParaRPr lang="en-US"/>
        </a:p>
      </dgm:t>
    </dgm:pt>
    <dgm:pt modelId="{F5E3C446-1161-4914-A9F4-2E978F9CC94C}">
      <dgm:prSet/>
      <dgm:spPr/>
      <dgm:t>
        <a:bodyPr/>
        <a:lstStyle/>
        <a:p>
          <a:r>
            <a:rPr lang="en-US"/>
            <a:t>RivCo 4.3% population growth between 2020 and 2025; </a:t>
          </a:r>
          <a:r>
            <a:rPr lang="en-US" b="1"/>
            <a:t>7</a:t>
          </a:r>
          <a:r>
            <a:rPr lang="en-US" b="1" baseline="30000"/>
            <a:t>th</a:t>
          </a:r>
          <a:r>
            <a:rPr lang="en-US" b="1"/>
            <a:t> largest </a:t>
          </a:r>
          <a:r>
            <a:rPr lang="en-US"/>
            <a:t>in state, </a:t>
          </a:r>
          <a:r>
            <a:rPr lang="en-US" b="1"/>
            <a:t>one of only 15 </a:t>
          </a:r>
          <a:r>
            <a:rPr lang="en-US"/>
            <a:t>counties to experience growth, and </a:t>
          </a:r>
          <a:r>
            <a:rPr lang="en-US" b="1"/>
            <a:t>1</a:t>
          </a:r>
          <a:r>
            <a:rPr lang="en-US" b="1" baseline="30000"/>
            <a:t>st</a:t>
          </a:r>
          <a:r>
            <a:rPr lang="en-US" b="1"/>
            <a:t> highest growth rate </a:t>
          </a:r>
          <a:r>
            <a:rPr lang="en-US"/>
            <a:t>for counties above 1 million people</a:t>
          </a:r>
        </a:p>
      </dgm:t>
    </dgm:pt>
    <dgm:pt modelId="{FCAA2080-5AFA-4120-894B-36F6CC3F751D}" type="parTrans" cxnId="{8D985902-3EC8-47B6-A61F-CD389DC4BE6E}">
      <dgm:prSet/>
      <dgm:spPr/>
      <dgm:t>
        <a:bodyPr/>
        <a:lstStyle/>
        <a:p>
          <a:endParaRPr lang="en-US"/>
        </a:p>
      </dgm:t>
    </dgm:pt>
    <dgm:pt modelId="{65A0B98D-9C80-45B6-9870-8E0B95D77D1C}" type="sibTrans" cxnId="{8D985902-3EC8-47B6-A61F-CD389DC4BE6E}">
      <dgm:prSet/>
      <dgm:spPr/>
      <dgm:t>
        <a:bodyPr/>
        <a:lstStyle/>
        <a:p>
          <a:endParaRPr lang="en-US"/>
        </a:p>
      </dgm:t>
    </dgm:pt>
    <dgm:pt modelId="{5478F5D7-A8C7-463B-B2C8-A9595353830E}">
      <dgm:prSet/>
      <dgm:spPr/>
      <dgm:t>
        <a:bodyPr/>
        <a:lstStyle/>
        <a:p>
          <a:r>
            <a:rPr lang="en-US" b="1"/>
            <a:t>10</a:t>
          </a:r>
          <a:r>
            <a:rPr lang="en-US" b="1" baseline="30000"/>
            <a:t>th</a:t>
          </a:r>
          <a:r>
            <a:rPr lang="en-US" b="1"/>
            <a:t> largest </a:t>
          </a:r>
          <a:r>
            <a:rPr lang="en-US"/>
            <a:t>increase in education and health services employment and </a:t>
          </a:r>
          <a:r>
            <a:rPr lang="en-US" b="1"/>
            <a:t>1</a:t>
          </a:r>
          <a:r>
            <a:rPr lang="en-US" b="1" baseline="30000"/>
            <a:t>st</a:t>
          </a:r>
          <a:r>
            <a:rPr lang="en-US" b="1"/>
            <a:t> largest</a:t>
          </a:r>
          <a:r>
            <a:rPr lang="en-US"/>
            <a:t> among counties employing over 100,000 in that industry</a:t>
          </a:r>
        </a:p>
      </dgm:t>
    </dgm:pt>
    <dgm:pt modelId="{45E3414A-DCA5-41B6-A639-42D66840C029}" type="parTrans" cxnId="{213E216F-38F8-41C9-A833-60FC42FBFE62}">
      <dgm:prSet/>
      <dgm:spPr/>
      <dgm:t>
        <a:bodyPr/>
        <a:lstStyle/>
        <a:p>
          <a:endParaRPr lang="en-US"/>
        </a:p>
      </dgm:t>
    </dgm:pt>
    <dgm:pt modelId="{450388C4-97E7-4305-A61A-8F75E20B0F4D}" type="sibTrans" cxnId="{213E216F-38F8-41C9-A833-60FC42FBFE62}">
      <dgm:prSet/>
      <dgm:spPr/>
      <dgm:t>
        <a:bodyPr/>
        <a:lstStyle/>
        <a:p>
          <a:endParaRPr lang="en-US"/>
        </a:p>
      </dgm:t>
    </dgm:pt>
    <dgm:pt modelId="{B91E3F10-9327-427E-B882-A20E439D5D88}" type="pres">
      <dgm:prSet presAssocID="{938D801D-3340-41D0-B0F9-9CA712E3466C}" presName="root" presStyleCnt="0">
        <dgm:presLayoutVars>
          <dgm:dir/>
          <dgm:resizeHandles val="exact"/>
        </dgm:presLayoutVars>
      </dgm:prSet>
      <dgm:spPr/>
    </dgm:pt>
    <dgm:pt modelId="{E53BA406-D6B2-4700-9C45-1F2B6A01340D}" type="pres">
      <dgm:prSet presAssocID="{9100A385-F612-40BA-8708-D874DA98B734}" presName="compNode" presStyleCnt="0"/>
      <dgm:spPr/>
    </dgm:pt>
    <dgm:pt modelId="{F46CF80C-B375-4D1A-BE27-6FD755F3AC35}" type="pres">
      <dgm:prSet presAssocID="{9100A385-F612-40BA-8708-D874DA98B734}" presName="bgRect" presStyleLbl="bgShp" presStyleIdx="0" presStyleCnt="3"/>
      <dgm:spPr/>
    </dgm:pt>
    <dgm:pt modelId="{B332B27F-3632-42BC-A046-751227F172BD}" type="pres">
      <dgm:prSet presAssocID="{9100A385-F612-40BA-8708-D874DA98B73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916CB607-45F5-4AB3-A703-C7FFD6936D17}" type="pres">
      <dgm:prSet presAssocID="{9100A385-F612-40BA-8708-D874DA98B734}" presName="spaceRect" presStyleCnt="0"/>
      <dgm:spPr/>
    </dgm:pt>
    <dgm:pt modelId="{54647F8B-EB7B-4EAE-A6EB-6501A5D86006}" type="pres">
      <dgm:prSet presAssocID="{9100A385-F612-40BA-8708-D874DA98B734}" presName="parTx" presStyleLbl="revTx" presStyleIdx="0" presStyleCnt="4">
        <dgm:presLayoutVars>
          <dgm:chMax val="0"/>
          <dgm:chPref val="0"/>
        </dgm:presLayoutVars>
      </dgm:prSet>
      <dgm:spPr/>
    </dgm:pt>
    <dgm:pt modelId="{F36227C8-726A-4C71-ADAB-A7F4320A9341}" type="pres">
      <dgm:prSet presAssocID="{9100A385-F612-40BA-8708-D874DA98B734}" presName="desTx" presStyleLbl="revTx" presStyleIdx="1" presStyleCnt="4">
        <dgm:presLayoutVars/>
      </dgm:prSet>
      <dgm:spPr/>
    </dgm:pt>
    <dgm:pt modelId="{B69772AF-5725-4B10-97B1-55641B391115}" type="pres">
      <dgm:prSet presAssocID="{33000A34-FE92-40E7-87E4-3740FAFCE11F}" presName="sibTrans" presStyleCnt="0"/>
      <dgm:spPr/>
    </dgm:pt>
    <dgm:pt modelId="{4E5B9400-ED78-451F-B91B-0BBF2F78BA4C}" type="pres">
      <dgm:prSet presAssocID="{F5E3C446-1161-4914-A9F4-2E978F9CC94C}" presName="compNode" presStyleCnt="0"/>
      <dgm:spPr/>
    </dgm:pt>
    <dgm:pt modelId="{B35E84CE-7CCB-403F-BB8A-11FDCB2041F1}" type="pres">
      <dgm:prSet presAssocID="{F5E3C446-1161-4914-A9F4-2E978F9CC94C}" presName="bgRect" presStyleLbl="bgShp" presStyleIdx="1" presStyleCnt="3"/>
      <dgm:spPr/>
    </dgm:pt>
    <dgm:pt modelId="{6B9529E7-23A2-4D8C-B677-586126CD9044}" type="pres">
      <dgm:prSet presAssocID="{F5E3C446-1161-4914-A9F4-2E978F9CC94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107E8DE4-B780-41FE-8A11-6058DEA1940E}" type="pres">
      <dgm:prSet presAssocID="{F5E3C446-1161-4914-A9F4-2E978F9CC94C}" presName="spaceRect" presStyleCnt="0"/>
      <dgm:spPr/>
    </dgm:pt>
    <dgm:pt modelId="{DFCDC3F6-A9C8-4B7B-A62F-EA6B5A3F6503}" type="pres">
      <dgm:prSet presAssocID="{F5E3C446-1161-4914-A9F4-2E978F9CC94C}" presName="parTx" presStyleLbl="revTx" presStyleIdx="2" presStyleCnt="4">
        <dgm:presLayoutVars>
          <dgm:chMax val="0"/>
          <dgm:chPref val="0"/>
        </dgm:presLayoutVars>
      </dgm:prSet>
      <dgm:spPr/>
    </dgm:pt>
    <dgm:pt modelId="{9650A9DF-59CC-47EF-B788-F8194FC41730}" type="pres">
      <dgm:prSet presAssocID="{65A0B98D-9C80-45B6-9870-8E0B95D77D1C}" presName="sibTrans" presStyleCnt="0"/>
      <dgm:spPr/>
    </dgm:pt>
    <dgm:pt modelId="{08FB2539-F239-48D6-8321-B3A00F94E084}" type="pres">
      <dgm:prSet presAssocID="{5478F5D7-A8C7-463B-B2C8-A9595353830E}" presName="compNode" presStyleCnt="0"/>
      <dgm:spPr/>
    </dgm:pt>
    <dgm:pt modelId="{36BB056E-EBAD-41FF-B859-F49A7352D7CE}" type="pres">
      <dgm:prSet presAssocID="{5478F5D7-A8C7-463B-B2C8-A9595353830E}" presName="bgRect" presStyleLbl="bgShp" presStyleIdx="2" presStyleCnt="3"/>
      <dgm:spPr/>
    </dgm:pt>
    <dgm:pt modelId="{8A806CF7-7B38-4FDC-8EFE-E046D69172A1}" type="pres">
      <dgm:prSet presAssocID="{5478F5D7-A8C7-463B-B2C8-A959535383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4E391D2A-06D2-43A4-B7F5-CDB6888620F2}" type="pres">
      <dgm:prSet presAssocID="{5478F5D7-A8C7-463B-B2C8-A9595353830E}" presName="spaceRect" presStyleCnt="0"/>
      <dgm:spPr/>
    </dgm:pt>
    <dgm:pt modelId="{35E4171C-D256-4FB4-96C6-A1654C02D2BF}" type="pres">
      <dgm:prSet presAssocID="{5478F5D7-A8C7-463B-B2C8-A9595353830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D985902-3EC8-47B6-A61F-CD389DC4BE6E}" srcId="{938D801D-3340-41D0-B0F9-9CA712E3466C}" destId="{F5E3C446-1161-4914-A9F4-2E978F9CC94C}" srcOrd="1" destOrd="0" parTransId="{FCAA2080-5AFA-4120-894B-36F6CC3F751D}" sibTransId="{65A0B98D-9C80-45B6-9870-8E0B95D77D1C}"/>
    <dgm:cxn modelId="{20F0F30A-40A9-4D38-A22B-082DAFC0B8FD}" type="presOf" srcId="{9100A385-F612-40BA-8708-D874DA98B734}" destId="{54647F8B-EB7B-4EAE-A6EB-6501A5D86006}" srcOrd="0" destOrd="0" presId="urn:microsoft.com/office/officeart/2018/2/layout/IconVerticalSolidList"/>
    <dgm:cxn modelId="{81D35823-69FC-4E2D-9907-9F6ED35E414A}" srcId="{938D801D-3340-41D0-B0F9-9CA712E3466C}" destId="{9100A385-F612-40BA-8708-D874DA98B734}" srcOrd="0" destOrd="0" parTransId="{EF098E6E-15AB-4CE0-B671-EB63BAB4C453}" sibTransId="{33000A34-FE92-40E7-87E4-3740FAFCE11F}"/>
    <dgm:cxn modelId="{3F4B3C42-0564-4B7B-8D36-CDF1EF3281DE}" type="presOf" srcId="{DD627BFE-2250-4197-ADB3-DC2B4BFC6FDA}" destId="{F36227C8-726A-4C71-ADAB-A7F4320A9341}" srcOrd="0" destOrd="0" presId="urn:microsoft.com/office/officeart/2018/2/layout/IconVerticalSolidList"/>
    <dgm:cxn modelId="{AA324F46-63CF-4387-A8AF-F65561E6781C}" type="presOf" srcId="{5478F5D7-A8C7-463B-B2C8-A9595353830E}" destId="{35E4171C-D256-4FB4-96C6-A1654C02D2BF}" srcOrd="0" destOrd="0" presId="urn:microsoft.com/office/officeart/2018/2/layout/IconVerticalSolidList"/>
    <dgm:cxn modelId="{213E216F-38F8-41C9-A833-60FC42FBFE62}" srcId="{938D801D-3340-41D0-B0F9-9CA712E3466C}" destId="{5478F5D7-A8C7-463B-B2C8-A9595353830E}" srcOrd="2" destOrd="0" parTransId="{45E3414A-DCA5-41B6-A639-42D66840C029}" sibTransId="{450388C4-97E7-4305-A61A-8F75E20B0F4D}"/>
    <dgm:cxn modelId="{C9838852-B5D4-4594-A878-6D6A681765D1}" srcId="{9100A385-F612-40BA-8708-D874DA98B734}" destId="{DD627BFE-2250-4197-ADB3-DC2B4BFC6FDA}" srcOrd="0" destOrd="0" parTransId="{07BDFAF5-F17E-43BD-A741-3606D709E6A7}" sibTransId="{CC8E716F-5233-498C-A62D-6785C45894DB}"/>
    <dgm:cxn modelId="{7D2A527C-2C99-4F8C-B23C-378B5FCD36F0}" type="presOf" srcId="{938D801D-3340-41D0-B0F9-9CA712E3466C}" destId="{B91E3F10-9327-427E-B882-A20E439D5D88}" srcOrd="0" destOrd="0" presId="urn:microsoft.com/office/officeart/2018/2/layout/IconVerticalSolidList"/>
    <dgm:cxn modelId="{E1B82CC4-602B-48D3-96F3-8E212015CA7B}" type="presOf" srcId="{F5E3C446-1161-4914-A9F4-2E978F9CC94C}" destId="{DFCDC3F6-A9C8-4B7B-A62F-EA6B5A3F6503}" srcOrd="0" destOrd="0" presId="urn:microsoft.com/office/officeart/2018/2/layout/IconVerticalSolidList"/>
    <dgm:cxn modelId="{0D243E85-F720-42A4-A662-6BA8FBD268AC}" type="presParOf" srcId="{B91E3F10-9327-427E-B882-A20E439D5D88}" destId="{E53BA406-D6B2-4700-9C45-1F2B6A01340D}" srcOrd="0" destOrd="0" presId="urn:microsoft.com/office/officeart/2018/2/layout/IconVerticalSolidList"/>
    <dgm:cxn modelId="{700ADBA8-E4D4-4FEF-9863-57361F72049F}" type="presParOf" srcId="{E53BA406-D6B2-4700-9C45-1F2B6A01340D}" destId="{F46CF80C-B375-4D1A-BE27-6FD755F3AC35}" srcOrd="0" destOrd="0" presId="urn:microsoft.com/office/officeart/2018/2/layout/IconVerticalSolidList"/>
    <dgm:cxn modelId="{67FA6C7B-B4DC-4464-9964-8BAFB5041E0C}" type="presParOf" srcId="{E53BA406-D6B2-4700-9C45-1F2B6A01340D}" destId="{B332B27F-3632-42BC-A046-751227F172BD}" srcOrd="1" destOrd="0" presId="urn:microsoft.com/office/officeart/2018/2/layout/IconVerticalSolidList"/>
    <dgm:cxn modelId="{9D1E7991-3738-4AF7-990F-61E2C0B3920C}" type="presParOf" srcId="{E53BA406-D6B2-4700-9C45-1F2B6A01340D}" destId="{916CB607-45F5-4AB3-A703-C7FFD6936D17}" srcOrd="2" destOrd="0" presId="urn:microsoft.com/office/officeart/2018/2/layout/IconVerticalSolidList"/>
    <dgm:cxn modelId="{098DD054-6792-4434-968F-E511E2596201}" type="presParOf" srcId="{E53BA406-D6B2-4700-9C45-1F2B6A01340D}" destId="{54647F8B-EB7B-4EAE-A6EB-6501A5D86006}" srcOrd="3" destOrd="0" presId="urn:microsoft.com/office/officeart/2018/2/layout/IconVerticalSolidList"/>
    <dgm:cxn modelId="{E7D7296B-CAB9-47A8-9D6D-8A1BFEE6CFAB}" type="presParOf" srcId="{E53BA406-D6B2-4700-9C45-1F2B6A01340D}" destId="{F36227C8-726A-4C71-ADAB-A7F4320A9341}" srcOrd="4" destOrd="0" presId="urn:microsoft.com/office/officeart/2018/2/layout/IconVerticalSolidList"/>
    <dgm:cxn modelId="{92F96253-A4F5-470D-8E96-1CEFCC3BF9E6}" type="presParOf" srcId="{B91E3F10-9327-427E-B882-A20E439D5D88}" destId="{B69772AF-5725-4B10-97B1-55641B391115}" srcOrd="1" destOrd="0" presId="urn:microsoft.com/office/officeart/2018/2/layout/IconVerticalSolidList"/>
    <dgm:cxn modelId="{5B02AE23-D461-4AC7-8590-F25D1A48B054}" type="presParOf" srcId="{B91E3F10-9327-427E-B882-A20E439D5D88}" destId="{4E5B9400-ED78-451F-B91B-0BBF2F78BA4C}" srcOrd="2" destOrd="0" presId="urn:microsoft.com/office/officeart/2018/2/layout/IconVerticalSolidList"/>
    <dgm:cxn modelId="{C07F9742-2E75-473C-83D2-2CA0DD961E40}" type="presParOf" srcId="{4E5B9400-ED78-451F-B91B-0BBF2F78BA4C}" destId="{B35E84CE-7CCB-403F-BB8A-11FDCB2041F1}" srcOrd="0" destOrd="0" presId="urn:microsoft.com/office/officeart/2018/2/layout/IconVerticalSolidList"/>
    <dgm:cxn modelId="{1FFEB384-078A-4F48-959B-03BC9A686349}" type="presParOf" srcId="{4E5B9400-ED78-451F-B91B-0BBF2F78BA4C}" destId="{6B9529E7-23A2-4D8C-B677-586126CD9044}" srcOrd="1" destOrd="0" presId="urn:microsoft.com/office/officeart/2018/2/layout/IconVerticalSolidList"/>
    <dgm:cxn modelId="{C1784333-BC65-4BF3-A060-629771828F78}" type="presParOf" srcId="{4E5B9400-ED78-451F-B91B-0BBF2F78BA4C}" destId="{107E8DE4-B780-41FE-8A11-6058DEA1940E}" srcOrd="2" destOrd="0" presId="urn:microsoft.com/office/officeart/2018/2/layout/IconVerticalSolidList"/>
    <dgm:cxn modelId="{F3A8947B-7401-4B80-B765-C163D716EB4A}" type="presParOf" srcId="{4E5B9400-ED78-451F-B91B-0BBF2F78BA4C}" destId="{DFCDC3F6-A9C8-4B7B-A62F-EA6B5A3F6503}" srcOrd="3" destOrd="0" presId="urn:microsoft.com/office/officeart/2018/2/layout/IconVerticalSolidList"/>
    <dgm:cxn modelId="{E57D9BCE-B955-4D46-8DA8-4C92E5ED45B0}" type="presParOf" srcId="{B91E3F10-9327-427E-B882-A20E439D5D88}" destId="{9650A9DF-59CC-47EF-B788-F8194FC41730}" srcOrd="3" destOrd="0" presId="urn:microsoft.com/office/officeart/2018/2/layout/IconVerticalSolidList"/>
    <dgm:cxn modelId="{2F1BEA3F-6DDF-44FB-A808-1184B1B93DCB}" type="presParOf" srcId="{B91E3F10-9327-427E-B882-A20E439D5D88}" destId="{08FB2539-F239-48D6-8321-B3A00F94E084}" srcOrd="4" destOrd="0" presId="urn:microsoft.com/office/officeart/2018/2/layout/IconVerticalSolidList"/>
    <dgm:cxn modelId="{90AAEE1B-7ACA-474E-A9A8-B341E364858C}" type="presParOf" srcId="{08FB2539-F239-48D6-8321-B3A00F94E084}" destId="{36BB056E-EBAD-41FF-B859-F49A7352D7CE}" srcOrd="0" destOrd="0" presId="urn:microsoft.com/office/officeart/2018/2/layout/IconVerticalSolidList"/>
    <dgm:cxn modelId="{FA60ED3D-CF54-4E46-BA30-730D9D8F0F41}" type="presParOf" srcId="{08FB2539-F239-48D6-8321-B3A00F94E084}" destId="{8A806CF7-7B38-4FDC-8EFE-E046D69172A1}" srcOrd="1" destOrd="0" presId="urn:microsoft.com/office/officeart/2018/2/layout/IconVerticalSolidList"/>
    <dgm:cxn modelId="{B14883DF-C9BA-45D0-BF41-7E2A87424878}" type="presParOf" srcId="{08FB2539-F239-48D6-8321-B3A00F94E084}" destId="{4E391D2A-06D2-43A4-B7F5-CDB6888620F2}" srcOrd="2" destOrd="0" presId="urn:microsoft.com/office/officeart/2018/2/layout/IconVerticalSolidList"/>
    <dgm:cxn modelId="{120B51E9-B88D-4E39-A989-1E569BB9DDEA}" type="presParOf" srcId="{08FB2539-F239-48D6-8321-B3A00F94E084}" destId="{35E4171C-D256-4FB4-96C6-A1654C02D2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CF80C-B375-4D1A-BE27-6FD755F3AC35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2B27F-3632-42BC-A046-751227F172BD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47F8B-EB7B-4EAE-A6EB-6501A5D86006}">
      <dsp:nvSpPr>
        <dsp:cNvPr id="0" name=""/>
        <dsp:cNvSpPr/>
      </dsp:nvSpPr>
      <dsp:spPr>
        <a:xfrm>
          <a:off x="1437631" y="531"/>
          <a:ext cx="4732020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Out of counties with over 100,000 jobs, Riverside County #</a:t>
          </a:r>
          <a:r>
            <a:rPr lang="en-US" sz="2100" b="1" kern="1200"/>
            <a:t>3 in job growth</a:t>
          </a:r>
          <a:r>
            <a:rPr lang="en-US" sz="2100" kern="1200"/>
            <a:t> from Q3 2023 to 2024 (+1.8%)</a:t>
          </a:r>
        </a:p>
      </dsp:txBody>
      <dsp:txXfrm>
        <a:off x="1437631" y="531"/>
        <a:ext cx="4732020" cy="1244702"/>
      </dsp:txXfrm>
    </dsp:sp>
    <dsp:sp modelId="{F36227C8-726A-4C71-ADAB-A7F4320A9341}">
      <dsp:nvSpPr>
        <dsp:cNvPr id="0" name=""/>
        <dsp:cNvSpPr/>
      </dsp:nvSpPr>
      <dsp:spPr>
        <a:xfrm>
          <a:off x="6169651" y="531"/>
          <a:ext cx="434594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Behind Sacramento (2.3%) and tied with Fresno</a:t>
          </a:r>
        </a:p>
      </dsp:txBody>
      <dsp:txXfrm>
        <a:off x="6169651" y="531"/>
        <a:ext cx="4345948" cy="1244702"/>
      </dsp:txXfrm>
    </dsp:sp>
    <dsp:sp modelId="{B35E84CE-7CCB-403F-BB8A-11FDCB2041F1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529E7-23A2-4D8C-B677-586126CD9044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DC3F6-A9C8-4B7B-A62F-EA6B5A3F6503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RivCo 4.3% population growth between 2020 and 2025; </a:t>
          </a:r>
          <a:r>
            <a:rPr lang="en-US" sz="2100" b="1" kern="1200"/>
            <a:t>7</a:t>
          </a:r>
          <a:r>
            <a:rPr lang="en-US" sz="2100" b="1" kern="1200" baseline="30000"/>
            <a:t>th</a:t>
          </a:r>
          <a:r>
            <a:rPr lang="en-US" sz="2100" b="1" kern="1200"/>
            <a:t> largest </a:t>
          </a:r>
          <a:r>
            <a:rPr lang="en-US" sz="2100" kern="1200"/>
            <a:t>in state, </a:t>
          </a:r>
          <a:r>
            <a:rPr lang="en-US" sz="2100" b="1" kern="1200"/>
            <a:t>one of only 15 </a:t>
          </a:r>
          <a:r>
            <a:rPr lang="en-US" sz="2100" kern="1200"/>
            <a:t>counties to experience growth, and </a:t>
          </a:r>
          <a:r>
            <a:rPr lang="en-US" sz="2100" b="1" kern="1200"/>
            <a:t>1</a:t>
          </a:r>
          <a:r>
            <a:rPr lang="en-US" sz="2100" b="1" kern="1200" baseline="30000"/>
            <a:t>st</a:t>
          </a:r>
          <a:r>
            <a:rPr lang="en-US" sz="2100" b="1" kern="1200"/>
            <a:t> highest growth rate </a:t>
          </a:r>
          <a:r>
            <a:rPr lang="en-US" sz="2100" kern="1200"/>
            <a:t>for counties above 1 million people</a:t>
          </a:r>
        </a:p>
      </dsp:txBody>
      <dsp:txXfrm>
        <a:off x="1437631" y="1556410"/>
        <a:ext cx="9077968" cy="1244702"/>
      </dsp:txXfrm>
    </dsp:sp>
    <dsp:sp modelId="{36BB056E-EBAD-41FF-B859-F49A7352D7CE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06CF7-7B38-4FDC-8EFE-E046D69172A1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4171C-D256-4FB4-96C6-A1654C02D2BF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10</a:t>
          </a:r>
          <a:r>
            <a:rPr lang="en-US" sz="2100" b="1" kern="1200" baseline="30000"/>
            <a:t>th</a:t>
          </a:r>
          <a:r>
            <a:rPr lang="en-US" sz="2100" b="1" kern="1200"/>
            <a:t> largest </a:t>
          </a:r>
          <a:r>
            <a:rPr lang="en-US" sz="2100" kern="1200"/>
            <a:t>increase in education and health services employment and </a:t>
          </a:r>
          <a:r>
            <a:rPr lang="en-US" sz="2100" b="1" kern="1200"/>
            <a:t>1</a:t>
          </a:r>
          <a:r>
            <a:rPr lang="en-US" sz="2100" b="1" kern="1200" baseline="30000"/>
            <a:t>st</a:t>
          </a:r>
          <a:r>
            <a:rPr lang="en-US" sz="2100" b="1" kern="1200"/>
            <a:t> largest</a:t>
          </a:r>
          <a:r>
            <a:rPr lang="en-US" sz="2100" kern="1200"/>
            <a:t> among counties employing over 100,000 in that industry</a:t>
          </a:r>
        </a:p>
      </dsp:txBody>
      <dsp:txXfrm>
        <a:off x="1437631" y="3112289"/>
        <a:ext cx="9077968" cy="124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4A26C-5F19-41F5-B9B9-057DEC43264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C4ECD-4323-4A86-B9E8-78B449D36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082E-4CB0-137F-471D-AE438DEB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28CEF-BDAD-3C8D-7196-37F10546B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43E72-8D7C-B916-449C-49F8605B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9D22-0890-48CF-87ED-43850E3B145B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04662-5059-BBF3-4546-C89BE64E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E9DCB-5F9A-69FD-D38D-99C4456C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2ACE-A760-7D2E-F86F-60E1DCAA1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6DBBD-D3D5-D613-A0A0-506193E2E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06EF7-0B30-6C76-6F4F-53B97C2E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6B6EA-9C48-420C-AB16-1DD241ABE475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682A7-8D63-DAE5-99D0-3E0A64A7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5998F-F2BB-5C42-C8BA-75CEF507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1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9516C-451F-6184-5BB5-DA0D2E011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E9D09-B5A3-8E2F-E77E-119A43915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B7B6C-5283-22F8-0E5E-5DC53CABB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C284-F004-421F-9B1D-EC8AEE81ECA5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B57CE-F67D-2351-7502-132D906B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014DB-FC0F-D33A-4D92-9ABF7ACC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CAC2-75B7-8AD2-9214-8756365D0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23E47-CFB1-3DD0-F95E-19A3040DD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F10E-2564-366A-D721-96CE17A2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06C7-CCCF-4D4A-A33E-25C29AF7EF46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6481B-AB86-1C46-E8E7-5E4D239A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0826B-9095-98EA-D583-83F7B7F7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9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C3CBC-2CDD-E258-15B2-07B77015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FA924-8786-48FF-6A7F-E1C596BA6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997BE-AEDA-023C-3451-DB3809C8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36B8-85AE-468D-94A7-6DF09E028ACD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01750-86A9-E37F-24E9-14D0139A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0BD68-513E-0190-9ADC-569943CA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8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02426-C666-A598-98B6-FFD152C3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238D2-D85E-B593-1555-50F92DAD5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27DE3-30A8-05E9-29DB-15C2DBEB1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9981E-93B4-B44A-8196-F975B923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480C-82EF-4C29-8003-262926FBB209}" type="datetime1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58874-EDC3-CC02-3F8E-9AAF36DD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D97DE-CC29-B72F-59B0-623DB5C3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9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BB39-8FC0-F9BA-BA43-FD5D6C29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85174-E8EF-8DB4-D399-C1E3EF589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E3469-9598-7E53-C623-154FE0FE2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BD3E1-77DD-D4DD-525D-A27DC0913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389C3-2313-87F3-F720-AF2C7F274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08DFD-070D-2992-47C1-F5014D64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7E98-E3C8-4695-ACD5-56BDD6316F0E}" type="datetime1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A578E-30E5-BE05-30B2-70F18C83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14EA0-839D-1DE6-FF34-F3AD95E4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1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F040-3588-91F1-E81D-7B53906E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CDFA62-E38B-D061-FE62-E3E6EDE0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C1BD-E396-4438-B80E-7C9A05E46A5C}" type="datetime1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C1E4C-6088-AE67-CCCB-5B42A2BB7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2AE62-C267-A83F-40DE-44473008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7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5BA63E-8FEB-42C0-496D-0BC7B1C0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5A60-81E7-4557-890F-C6883A2BF8F7}" type="datetime1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A572DF-E293-D787-F1C0-CFFC10B0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22A03-98CC-19F0-9652-7DA25926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638C-6D0F-4F26-73CE-A50C7D35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FC25-E539-C1F6-8366-BB6C91377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9F0C9-2FF7-D59A-C982-B174CE327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65BC2-AEB0-4A48-1CED-CEDD1982B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9B7B-6605-4B9B-AEF0-2E0ECF011214}" type="datetime1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AC789-76C7-32A3-D791-FB660B58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91DA1-69F3-ADC9-5506-718395AF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3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82C1-318D-CC79-D14C-417F641E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E8CC24-8274-FCEF-F643-E81D1C8A2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F093B-6F62-B4EA-EFB7-854896750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D3EF5-109C-7583-6A13-4F03E0EFC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9CB2-FC11-43BC-9D56-14FD6F5C9FFE}" type="datetime1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1462B-369F-CADC-246A-20D49058A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30AB6-F725-2786-17F3-7062308C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5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765848-5B78-5D3C-75E3-5D211EFD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717B9-5F77-D291-C5AE-F2B8B0429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A6A09-64FE-BCA6-4334-4A9A8E147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246C05-007A-431F-BF59-0CE71DA88893}" type="datetime1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19D2C-2397-EFA7-1A69-2D7273433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E279F-3717-0796-002B-52BF1CBAF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A171B4-3779-4F26-8011-43097419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edynamicinsight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www.wfhresearch.com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dynamicinsight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altor.com/research/data/" TargetMode="External"/><Relationship Id="rId3" Type="http://schemas.openxmlformats.org/officeDocument/2006/relationships/hyperlink" Target="https://www.bls.gov/" TargetMode="External"/><Relationship Id="rId7" Type="http://schemas.openxmlformats.org/officeDocument/2006/relationships/hyperlink" Target="https://wfhresearch.com/" TargetMode="External"/><Relationship Id="rId2" Type="http://schemas.openxmlformats.org/officeDocument/2006/relationships/hyperlink" Target="https://www.bea.gov/itab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wyorkfed.org/data-and-statistics" TargetMode="External"/><Relationship Id="rId5" Type="http://schemas.openxmlformats.org/officeDocument/2006/relationships/hyperlink" Target="https://www.bls.gov/cew/downloadable-data-files.htm" TargetMode="External"/><Relationship Id="rId4" Type="http://schemas.openxmlformats.org/officeDocument/2006/relationships/hyperlink" Target="https://data.census.gov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32A85-5194-6607-FE67-2154B8EA89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Regional Economic Outlook and Trends for Hemet/San Jacinto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7CE14-2A87-BC09-EACE-4B5E226C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Daniel MacDonald, PhD</a:t>
            </a:r>
          </a:p>
          <a:p>
            <a:r>
              <a:rPr lang="en-US" dirty="0"/>
              <a:t>Inland Empire Dynamic Insights</a:t>
            </a:r>
          </a:p>
          <a:p>
            <a:r>
              <a:rPr lang="en-US" dirty="0">
                <a:hlinkClick r:id="rId2"/>
              </a:rPr>
              <a:t>www.iedynamicinsights.com</a:t>
            </a:r>
            <a:r>
              <a:rPr lang="en-US" dirty="0"/>
              <a:t> </a:t>
            </a:r>
          </a:p>
          <a:p>
            <a:r>
              <a:rPr lang="en-US" dirty="0"/>
              <a:t>March 20,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11C35-57E8-D1C7-A29F-4CD3C45F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0084BEB4-EDD2-D95F-86CD-1B2569A85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4640263"/>
            <a:ext cx="23336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6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8F5D9-B51E-DBD1-48F4-609386CD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9EC71B-B0EF-F3FA-311F-8D0F74B0F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47" y="643467"/>
            <a:ext cx="928510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1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DF35D4-E5A2-EBA1-53F2-6D13902D7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65" y="289288"/>
            <a:ext cx="8657070" cy="62794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D91EDF-B255-17B1-036D-D0EB3C8B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AE3DB9-AF27-1C89-E52D-AC56DD477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65" y="289288"/>
            <a:ext cx="8657070" cy="62794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C60242-A278-C23F-5CEB-09A57243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6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2BF30-5AB5-4AD0-B6EA-4C4DC3CB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0D9FD4-A46B-AA16-5662-77F93AC98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47" y="643467"/>
            <a:ext cx="928510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44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7AE27-081F-11C1-D0CC-0DA123187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87569BE2-9AE9-8B49-DFB9-0B2E3BC98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4" y="0"/>
            <a:ext cx="2333625" cy="23336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DCC8740-733F-8208-78F8-2EEECF2F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D755CD-03E1-F4ED-8C6C-0E011032B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U.S. outlook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Solid GDP and labor force growth expected to continue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Interest rates, inflation, and uncertainty remain risks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AI and WFH trends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California and Riverside County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Solid GDP, labor force, and job growth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Interest rates, inflation are short-term risks (real estate)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Migration patterns are a longer-term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Hemet + San Jacinto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Region has grown tremendously: capacity, opportunity, amenities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Economic outcomes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Real estate market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85558-B9BF-D90C-648C-406C5A5F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76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CF4C41-4DB0-9774-6529-E79261FE5180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Source: </a:t>
            </a:r>
            <a:r>
              <a:rPr lang="en-US" sz="1700" dirty="0">
                <a:hlinkClick r:id="rId2"/>
              </a:rPr>
              <a:t>https://www.wfhresearch.com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43D22-014C-514F-3C98-17A01F287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184" y="994587"/>
            <a:ext cx="6922008" cy="49694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32CD1-97D2-909D-B50D-F7B11C3B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5688" y="6356350"/>
            <a:ext cx="21214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5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1BCB4-B7E4-D491-DFD8-438A534A2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38C42B7A-C7C2-5289-8351-19BE63DF6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4" y="0"/>
            <a:ext cx="2333625" cy="23336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2E4554-3EDC-B0EB-0065-36BFEFC7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72F4E0-01F6-D0C0-E628-F4744DB76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U.S. outlook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Solid GDP and labor force growth expected to continue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Interest rates, inflation, and uncertainty remain risks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AI and WFH trends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California and Riverside County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Solid GDP, labor force, and job growth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Interest rates, inflation are short-term risks (real estate)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Migration patterns are a longer-term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Hemet + San Jacinto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Region has grown tremendously: capacity, opportunity, amenities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Economic outcomes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Real estate market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642E6-3C53-1466-5772-9A25152F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4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6240E-B3B1-E48D-DA8D-34BC548E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000"/>
              <a:t>CA and Riverside County Outlook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69893-4159-1E49-1711-65A0D83DE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/>
              <a:t>Like rest of U.S., growth is in solid shape, expected to continue</a:t>
            </a:r>
          </a:p>
          <a:p>
            <a:r>
              <a:rPr lang="en-US" sz="2400"/>
              <a:t>Major job growth in high and middle-income sectors</a:t>
            </a:r>
          </a:p>
          <a:p>
            <a:r>
              <a:rPr lang="en-US" sz="2400"/>
              <a:t>Short-term: Inflation and interest rates remain risks to consumption, housing market</a:t>
            </a:r>
          </a:p>
          <a:p>
            <a:r>
              <a:rPr lang="en-US" sz="2400"/>
              <a:t>Longer-term: Migration trends may reduce labor force growth</a:t>
            </a:r>
          </a:p>
          <a:p>
            <a:pPr lvl="1"/>
            <a:r>
              <a:rPr lang="en-US" dirty="0"/>
              <a:t>Less of a concern in </a:t>
            </a:r>
            <a:r>
              <a:rPr lang="en-US"/>
              <a:t>Riverside County than in San Bernardino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93395-2A23-AFC0-BF58-7F5390C0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48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C8AB12-B356-CF47-83BA-8315CE678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88" y="790956"/>
            <a:ext cx="10471625" cy="52760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C6069-54BF-1A1A-D552-7E55E4A5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8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7234B-51D0-A4CE-55D0-648EA569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BF081-089E-A7EB-AEF0-363890C4D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47" y="643467"/>
            <a:ext cx="9285106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6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AF36446D-528F-BB71-F228-002C3805D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4" y="0"/>
            <a:ext cx="2333625" cy="23336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AE67FF-98A6-C368-C4AD-F00E2D83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24EA31-58B0-5373-5E18-37E916849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U.S. outlook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Solid GDP and labor force growth expected to continue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Interest rates, inflation, and uncertainty remain risks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AI and WFH trends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California and Riverside County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Solid GDP, labor force, and job growth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Interest rates, inflation are short-term risks (real estate)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Migration patterns are a longer-term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Hemet + San Jacinto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Region has grown tremendously: capacity, opportunity, amenities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Economic outcomes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Real estate market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81523-64A8-8E05-7037-0EED46C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61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356FC1-B951-D7CA-303F-BD3D5F3E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62BAA-011A-9E13-7C07-8C19686CB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47" y="643467"/>
            <a:ext cx="928510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70474A-3A4A-5AF6-02D6-39752834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AF66FB-56BC-AB27-4BA3-57C98058B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027396"/>
              </p:ext>
            </p:extLst>
          </p:nvPr>
        </p:nvGraphicFramePr>
        <p:xfrm>
          <a:off x="868910" y="643467"/>
          <a:ext cx="10454183" cy="557107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48666">
                  <a:extLst>
                    <a:ext uri="{9D8B030D-6E8A-4147-A177-3AD203B41FA5}">
                      <a16:colId xmlns:a16="http://schemas.microsoft.com/office/drawing/2014/main" val="2326896019"/>
                    </a:ext>
                  </a:extLst>
                </a:gridCol>
                <a:gridCol w="1952981">
                  <a:extLst>
                    <a:ext uri="{9D8B030D-6E8A-4147-A177-3AD203B41FA5}">
                      <a16:colId xmlns:a16="http://schemas.microsoft.com/office/drawing/2014/main" val="2296339406"/>
                    </a:ext>
                  </a:extLst>
                </a:gridCol>
                <a:gridCol w="1964701">
                  <a:extLst>
                    <a:ext uri="{9D8B030D-6E8A-4147-A177-3AD203B41FA5}">
                      <a16:colId xmlns:a16="http://schemas.microsoft.com/office/drawing/2014/main" val="3569029531"/>
                    </a:ext>
                  </a:extLst>
                </a:gridCol>
                <a:gridCol w="1487835">
                  <a:extLst>
                    <a:ext uri="{9D8B030D-6E8A-4147-A177-3AD203B41FA5}">
                      <a16:colId xmlns:a16="http://schemas.microsoft.com/office/drawing/2014/main" val="3413912519"/>
                    </a:ext>
                  </a:extLst>
                </a:gridCol>
              </a:tblGrid>
              <a:tr h="379207">
                <a:tc>
                  <a:txBody>
                    <a:bodyPr/>
                    <a:lstStyle/>
                    <a:p>
                      <a:pPr algn="l" fontAlgn="b"/>
                      <a:endParaRPr lang="en-US" sz="2200" b="0" i="0" u="sng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25" marR="4825" marT="48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200" b="1" i="0" u="sng" strike="noStrike">
                          <a:solidFill>
                            <a:srgbClr val="5B3B8C"/>
                          </a:solidFill>
                          <a:effectLst/>
                          <a:latin typeface="+mn-lt"/>
                        </a:rPr>
                        <a:t>Job Counts, Riverside County</a:t>
                      </a:r>
                    </a:p>
                  </a:txBody>
                  <a:tcPr marL="4825" marR="4825" marT="48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5B3B8C"/>
                        </a:solidFill>
                        <a:effectLst/>
                        <a:latin typeface="+mn-lt"/>
                      </a:endParaRPr>
                    </a:p>
                  </a:txBody>
                  <a:tcPr marL="5185" marR="5185" marT="51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5B3B8C"/>
                        </a:solidFill>
                        <a:effectLst/>
                        <a:latin typeface="+mn-lt"/>
                      </a:endParaRPr>
                    </a:p>
                  </a:txBody>
                  <a:tcPr marL="5185" marR="5185" marT="518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192035"/>
                  </a:ext>
                </a:extLst>
              </a:tr>
              <a:tr h="294120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25" marR="4825" marT="48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>
                          <a:solidFill>
                            <a:srgbClr val="5B3B8C"/>
                          </a:solidFill>
                          <a:effectLst/>
                          <a:latin typeface="+mn-lt"/>
                        </a:rPr>
                        <a:t>Q3-2019</a:t>
                      </a:r>
                    </a:p>
                  </a:txBody>
                  <a:tcPr marL="4825" marR="4825" marT="48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>
                          <a:solidFill>
                            <a:srgbClr val="5B3B8C"/>
                          </a:solidFill>
                          <a:effectLst/>
                        </a:rPr>
                        <a:t>Q3-2024</a:t>
                      </a:r>
                      <a:endParaRPr lang="en-US" sz="1700" b="1" i="0" u="none" strike="noStrike">
                        <a:solidFill>
                          <a:srgbClr val="5B3B8C"/>
                        </a:solidFill>
                        <a:effectLst/>
                        <a:latin typeface="+mn-lt"/>
                      </a:endParaRPr>
                    </a:p>
                  </a:txBody>
                  <a:tcPr marL="4825" marR="4825" marT="48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>
                          <a:solidFill>
                            <a:srgbClr val="5B3B8C"/>
                          </a:solidFill>
                          <a:effectLst/>
                        </a:rPr>
                        <a:t>Change</a:t>
                      </a:r>
                      <a:endParaRPr lang="en-US" sz="1700" b="1" i="0" u="none" strike="noStrike">
                        <a:solidFill>
                          <a:srgbClr val="5B3B8C"/>
                        </a:solidFill>
                        <a:effectLst/>
                        <a:latin typeface="+mn-lt"/>
                      </a:endParaRPr>
                    </a:p>
                  </a:txBody>
                  <a:tcPr marL="4825" marR="4825" marT="48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16873"/>
                  </a:ext>
                </a:extLst>
              </a:tr>
              <a:tr h="382989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25" marR="4825" marT="48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25" marR="4825" marT="48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25" marR="4825" marT="48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25" marR="4825" marT="48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0183908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Federal government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7,472</a:t>
                      </a:r>
                    </a:p>
                  </a:txBody>
                  <a:tcPr marL="8863" marR="8863" marT="8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7,808</a:t>
                      </a:r>
                    </a:p>
                  </a:txBody>
                  <a:tcPr marL="8863" marR="8863" marT="88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336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838614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State government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12,528</a:t>
                      </a:r>
                    </a:p>
                  </a:txBody>
                  <a:tcPr marL="8863" marR="8863" marT="8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13,167</a:t>
                      </a:r>
                    </a:p>
                  </a:txBody>
                  <a:tcPr marL="8863" marR="8863" marT="88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639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73261802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Local government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111,422</a:t>
                      </a:r>
                    </a:p>
                  </a:txBody>
                  <a:tcPr marL="8863" marR="8863" marT="8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119,596</a:t>
                      </a:r>
                    </a:p>
                  </a:txBody>
                  <a:tcPr marL="8863" marR="8863" marT="88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8,174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183744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Natural Resources + Mining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11,122</a:t>
                      </a:r>
                    </a:p>
                  </a:txBody>
                  <a:tcPr marL="8863" marR="8863" marT="8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10,848</a:t>
                      </a:r>
                    </a:p>
                  </a:txBody>
                  <a:tcPr marL="8863" marR="8863" marT="88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-274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589761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Construction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70,763</a:t>
                      </a:r>
                    </a:p>
                  </a:txBody>
                  <a:tcPr marL="8863" marR="8863" marT="8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73,957</a:t>
                      </a:r>
                    </a:p>
                  </a:txBody>
                  <a:tcPr marL="8863" marR="8863" marT="88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3,194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922939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Manufacturing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45,189</a:t>
                      </a:r>
                    </a:p>
                  </a:txBody>
                  <a:tcPr marL="8863" marR="8863" marT="8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44,084</a:t>
                      </a:r>
                    </a:p>
                  </a:txBody>
                  <a:tcPr marL="8863" marR="8863" marT="88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-1,105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8769549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Trade, Transportation, Utilities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167,925</a:t>
                      </a:r>
                    </a:p>
                  </a:txBody>
                  <a:tcPr marL="8863" marR="8863" marT="8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195,448</a:t>
                      </a:r>
                    </a:p>
                  </a:txBody>
                  <a:tcPr marL="8863" marR="8863" marT="88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27,523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8639644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Information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863" marR="8863" marT="8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5,667</a:t>
                      </a:r>
                    </a:p>
                  </a:txBody>
                  <a:tcPr marL="8863" marR="8863" marT="88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5,667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454939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Financial Activities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21,484</a:t>
                      </a:r>
                    </a:p>
                  </a:txBody>
                  <a:tcPr marL="8863" marR="8863" marT="8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20,577</a:t>
                      </a:r>
                    </a:p>
                  </a:txBody>
                  <a:tcPr marL="8863" marR="8863" marT="88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-907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67252276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Professional + Business Services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74,469</a:t>
                      </a:r>
                    </a:p>
                  </a:txBody>
                  <a:tcPr marL="8863" marR="8863" marT="8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76,063</a:t>
                      </a:r>
                    </a:p>
                  </a:txBody>
                  <a:tcPr marL="8863" marR="8863" marT="88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1,594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2843437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Education + Health Services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113,372</a:t>
                      </a:r>
                    </a:p>
                  </a:txBody>
                  <a:tcPr marL="8863" marR="8863" marT="8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143,225</a:t>
                      </a:r>
                    </a:p>
                  </a:txBody>
                  <a:tcPr marL="8863" marR="8863" marT="88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29,853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5136778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Leisure and Hospitality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94,777</a:t>
                      </a:r>
                    </a:p>
                  </a:txBody>
                  <a:tcPr marL="8863" marR="8863" marT="8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100,606</a:t>
                      </a:r>
                    </a:p>
                  </a:txBody>
                  <a:tcPr marL="8863" marR="8863" marT="88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5,829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53260196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Other services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20,475</a:t>
                      </a:r>
                    </a:p>
                  </a:txBody>
                  <a:tcPr marL="8863" marR="8863" marT="8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23,375</a:t>
                      </a:r>
                    </a:p>
                  </a:txBody>
                  <a:tcPr marL="8863" marR="8863" marT="886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2,900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31353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757,444</a:t>
                      </a:r>
                    </a:p>
                  </a:txBody>
                  <a:tcPr marL="8863" marR="8863" marT="88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834,874</a:t>
                      </a:r>
                    </a:p>
                  </a:txBody>
                  <a:tcPr marL="8863" marR="8863" marT="8863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77,430</a:t>
                      </a:r>
                    </a:p>
                  </a:txBody>
                  <a:tcPr marL="4825" marR="4825" marT="48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39593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642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C91E30-15BF-1EF1-0765-FED9074FA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95" y="731479"/>
            <a:ext cx="9573810" cy="539504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FDA1E-1A1F-407E-0DC3-F60CFA7B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22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1D25CB-A39C-711F-820B-BF752D6680D7}"/>
              </a:ext>
            </a:extLst>
          </p:cNvPr>
          <p:cNvCxnSpPr>
            <a:cxnSpLocks/>
          </p:cNvCxnSpPr>
          <p:nvPr/>
        </p:nvCxnSpPr>
        <p:spPr>
          <a:xfrm>
            <a:off x="257384" y="2091350"/>
            <a:ext cx="14681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5681E6-B73D-ED21-10A7-A5CCCC9CA684}"/>
              </a:ext>
            </a:extLst>
          </p:cNvPr>
          <p:cNvCxnSpPr/>
          <p:nvPr/>
        </p:nvCxnSpPr>
        <p:spPr>
          <a:xfrm>
            <a:off x="257384" y="3140043"/>
            <a:ext cx="12131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004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4BDC77-69C4-DF89-78A3-96296F15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How We Compare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62F791-E0C8-E568-EFC1-014D8EAF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3254" y="6356350"/>
            <a:ext cx="247749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5AAE2C5-BB69-FC00-12B9-438D940FCB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68421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1202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83A40-64E9-4E83-D332-9888A5E4B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390545ED-626B-0D04-D6BC-63F79179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4" y="0"/>
            <a:ext cx="2333625" cy="23336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AC4196-5B73-D765-6F28-618C9CD9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7932C0-3F21-BB0B-4160-D141E04E7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U.S. outlook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Solid GDP and labor force growth expected to continue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Interest rates, inflation, and uncertainty remain risks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AI and WFH trends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California and Riverside County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Solid GDP, labor force, and job growth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Interest rates, inflation are short-term risks (real estate)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Migration patterns are a longer-term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Hemet + San Jacinto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Region has grown tremendously: capacity, opportunity, amenities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Economic outcomes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Real estate market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E46F1-839A-E9B2-1F88-754DBFC3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40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8D917-72DD-5A12-4162-64B0F827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7B552-C8FA-E41D-12E4-25745A468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47" y="643467"/>
            <a:ext cx="9285106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4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9FD15B-36EA-39F8-6639-F616FDA80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65" y="289288"/>
            <a:ext cx="8657070" cy="62794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EC652F-6AE6-36BA-EE89-9A97470D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61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ED6356-3279-9EDD-CEA9-A2499C80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F4C62-ABA9-EE40-68D7-DA5E8221E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47" y="643467"/>
            <a:ext cx="928510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74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EB43EC-E7C8-DDF8-395C-85C156DB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4EDC3-868C-6CB6-2742-A2691277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47" y="643467"/>
            <a:ext cx="928510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86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3691A1-4AA4-CCCE-5620-F0840211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/>
              <a:t>Econ 201, Lesson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5680F-A5E4-87CF-EAF3-79CCBDA5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US" sz="2200"/>
              <a:t>“Soft landing”?</a:t>
            </a:r>
          </a:p>
          <a:p>
            <a:r>
              <a:rPr lang="en-US" sz="2200"/>
              <a:t>The economy is not an airplane!</a:t>
            </a:r>
          </a:p>
          <a:p>
            <a:r>
              <a:rPr lang="en-US" sz="2200"/>
              <a:t>Real forces (inflation, economic outlook, jobs, income) will drive growth/real estate down, or push it up</a:t>
            </a:r>
          </a:p>
          <a:p>
            <a:r>
              <a:rPr lang="en-US" sz="2200"/>
              <a:t>We are the economy – recessions don’t define us; we define our path during “bad weather”</a:t>
            </a:r>
          </a:p>
        </p:txBody>
      </p:sp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3DF06370-A098-79A2-956D-811F4A3AA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083" y="601133"/>
            <a:ext cx="4045652" cy="558021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D33AA4-E5AF-CF88-9930-79FC140B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6424" y="6356350"/>
            <a:ext cx="28529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6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50DF0-0E55-0828-FB78-4BE10B920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0CE4DA9C-C660-1F4E-8473-02DBA7998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4" y="0"/>
            <a:ext cx="2333625" cy="23336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C08FFD7-1C07-A7C9-7A59-1A275DCF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970753-5584-6672-FC13-4753EA51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U.S. outlook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Solid GDP and labor force growth expected to continue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Interest rates, inflation, and uncertainty remain risks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AI and WFH trends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California and Riverside County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Solid GDP, labor force, and job growth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Interest rates, inflation are short-term risks (real estate)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Migration patterns are a longer-term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Hemet + San Jacinto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Region has grown tremendously: capacity, opportunity, amenities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Economic outcomes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Real estate market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1041-BDA5-9C13-99FF-BD3262C2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65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356B9-8567-44DF-DD6B-6AE9339F4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F4B4AA6F-3B7B-A3EC-319D-420CA4E9D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4" y="0"/>
            <a:ext cx="2333625" cy="23336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22367CD-0E22-B4FA-D5CF-97C212FE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F00F6D-2256-A2F5-56C9-D72CFE01A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U.S. outlook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Solid GDP and labor force growth expected to continue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Interest rates, inflation, and uncertainty remain risks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AI and WFH trends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California and Riverside County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Solid GDP, labor force, and job growth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Interest rates, inflation are short-term risks (real estate)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Migration patterns are a longer-term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Hemet + San Jacinto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Region has grown tremendously: capacity, opportunity, amenities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Economic outcomes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Real estate market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A7CB3-B7F5-9B67-72FB-004DF9C8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7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00283-0B23-2D8F-2847-97ACC9A9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CC56BC47-D19F-8EEF-C794-6B14B2AFB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47" y="643467"/>
            <a:ext cx="9285105" cy="5571065"/>
          </a:xfrm>
          <a:prstGeom prst="rect">
            <a:avLst/>
          </a:prstGeom>
          <a:ln>
            <a:noFill/>
          </a:ln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45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922AF9-150B-6E88-56F1-71E79C27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aph of a number of individuals&#10;&#10;AI-generated content may be incorrect.">
            <a:extLst>
              <a:ext uri="{FF2B5EF4-FFF2-40B4-BE49-F238E27FC236}">
                <a16:creationId xmlns:a16="http://schemas.microsoft.com/office/drawing/2014/main" id="{9D1216CD-ED37-4026-3F63-6A4B030D5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47" y="643467"/>
            <a:ext cx="9285105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10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BA0BD-3943-7768-7176-69B1172D8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6351A35-32B8-FF40-5C41-23662E4BB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4" y="0"/>
            <a:ext cx="2333625" cy="23336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0B3CDBA-B50B-CCD1-6FCD-73F540BD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1180BA-A941-AB20-3986-19CE9AA44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U.S. outlook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Solid GDP and labor force growth expected to continue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Interest rates, inflation, and uncertainty remain risks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AI and WFH trends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California and Riverside County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Solid GDP, labor force, and job growth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Interest rates, inflation are short-term risks (real estate)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Migration patterns are a longer-term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Hemet + San Jacinto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Region has grown tremendously: capacity, opportunity, amenities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Economic outcomes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Real estate market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6BE53-E403-2340-3CFB-8A1B250A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3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230E3-5D29-4F43-07C4-A2D73424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Hemet/San Jacinto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CF62-4622-2FD8-B5FC-BBDE1B1E7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2000"/>
              <a:t>Region has grown tremendously over past few years (population, workforce, housing)</a:t>
            </a:r>
          </a:p>
          <a:p>
            <a:r>
              <a:rPr lang="en-US" sz="2000"/>
              <a:t>Homeownership rates are up, but so are owner and rental costs</a:t>
            </a:r>
          </a:p>
          <a:p>
            <a:r>
              <a:rPr lang="en-US" sz="2000"/>
              <a:t>Region shifting into higher-income jobs</a:t>
            </a:r>
          </a:p>
          <a:p>
            <a:r>
              <a:rPr lang="en-US" sz="2000"/>
              <a:t>Despite high interest rates, real estate market remains healthy</a:t>
            </a:r>
          </a:p>
        </p:txBody>
      </p:sp>
      <p:pic>
        <p:nvPicPr>
          <p:cNvPr id="6" name="Picture 5" descr="Houses in a subdivision">
            <a:extLst>
              <a:ext uri="{FF2B5EF4-FFF2-40B4-BE49-F238E27FC236}">
                <a16:creationId xmlns:a16="http://schemas.microsoft.com/office/drawing/2014/main" id="{47494C04-48C4-9208-0C7F-53D39E45E5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979" r="18184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F9843-E7AB-4B9E-E8CA-6C47C85F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869" y="6356350"/>
            <a:ext cx="17684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02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C6577-F245-BB4D-5486-C7F03072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 201, Lesson 3: How economies grow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949F8-E75A-4AF5-741F-578FBD78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565AD7-85BE-A822-3B12-9CEA50A24D06}"/>
              </a:ext>
            </a:extLst>
          </p:cNvPr>
          <p:cNvSpPr/>
          <p:nvPr/>
        </p:nvSpPr>
        <p:spPr>
          <a:xfrm>
            <a:off x="1203960" y="2069025"/>
            <a:ext cx="3803904" cy="182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Capacity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Population/workforce size, age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Education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Infrastructure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Environment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CD338F-47AE-F84D-67F2-2394821D0EDF}"/>
              </a:ext>
            </a:extLst>
          </p:cNvPr>
          <p:cNvSpPr/>
          <p:nvPr/>
        </p:nvSpPr>
        <p:spPr>
          <a:xfrm>
            <a:off x="7184136" y="2079062"/>
            <a:ext cx="3803904" cy="182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Opportunity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Industries (growth, mix)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Income and jobs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Cost of living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Homeownership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5E8934-030F-CB08-2DE0-1AB0D3E80B81}"/>
              </a:ext>
            </a:extLst>
          </p:cNvPr>
          <p:cNvSpPr/>
          <p:nvPr/>
        </p:nvSpPr>
        <p:spPr>
          <a:xfrm>
            <a:off x="4194048" y="4527550"/>
            <a:ext cx="3803904" cy="182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Amenities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Schools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Commuting/WFH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Culture/Entertainment</a:t>
            </a:r>
          </a:p>
        </p:txBody>
      </p:sp>
    </p:spTree>
    <p:extLst>
      <p:ext uri="{BB962C8B-B14F-4D97-AF65-F5344CB8AC3E}">
        <p14:creationId xmlns:p14="http://schemas.microsoft.com/office/powerpoint/2010/main" val="3012971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BD383-6649-2B59-30EE-4569D7ED859E}"/>
              </a:ext>
            </a:extLst>
          </p:cNvPr>
          <p:cNvSpPr txBox="1"/>
          <p:nvPr/>
        </p:nvSpPr>
        <p:spPr>
          <a:xfrm>
            <a:off x="871442" y="2447337"/>
            <a:ext cx="4353116" cy="3770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aseline="30000">
                <a:solidFill>
                  <a:srgbClr val="595959"/>
                </a:solidFill>
              </a:rPr>
              <a:t>1</a:t>
            </a:r>
            <a:r>
              <a:rPr lang="en-US" sz="2000">
                <a:solidFill>
                  <a:srgbClr val="595959"/>
                </a:solidFill>
              </a:rPr>
              <a:t>: Based on 12 major cities in Riverside County: Corona, Eastvale, Hemet, Indio, Jurupa Valley, Lake Elsinore, Menifee, Moreno Valley, Murrieta, Perris, Riverside (City), Temecula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8EC24-DF65-D405-24AC-C9BB790E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57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z="90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 sz="9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458CBE-19D1-ECE7-7222-A7D95EC40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832033"/>
              </p:ext>
            </p:extLst>
          </p:nvPr>
        </p:nvGraphicFramePr>
        <p:xfrm>
          <a:off x="6781801" y="1016621"/>
          <a:ext cx="4797057" cy="487033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71268">
                  <a:extLst>
                    <a:ext uri="{9D8B030D-6E8A-4147-A177-3AD203B41FA5}">
                      <a16:colId xmlns:a16="http://schemas.microsoft.com/office/drawing/2014/main" val="2326896019"/>
                    </a:ext>
                  </a:extLst>
                </a:gridCol>
                <a:gridCol w="732732">
                  <a:extLst>
                    <a:ext uri="{9D8B030D-6E8A-4147-A177-3AD203B41FA5}">
                      <a16:colId xmlns:a16="http://schemas.microsoft.com/office/drawing/2014/main" val="3413912519"/>
                    </a:ext>
                  </a:extLst>
                </a:gridCol>
                <a:gridCol w="1002813">
                  <a:extLst>
                    <a:ext uri="{9D8B030D-6E8A-4147-A177-3AD203B41FA5}">
                      <a16:colId xmlns:a16="http://schemas.microsoft.com/office/drawing/2014/main" val="3874695161"/>
                    </a:ext>
                  </a:extLst>
                </a:gridCol>
                <a:gridCol w="1490244">
                  <a:extLst>
                    <a:ext uri="{9D8B030D-6E8A-4147-A177-3AD203B41FA5}">
                      <a16:colId xmlns:a16="http://schemas.microsoft.com/office/drawing/2014/main" val="2542905399"/>
                    </a:ext>
                  </a:extLst>
                </a:gridCol>
              </a:tblGrid>
              <a:tr h="256071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1" marR="4201" marT="420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5B3B8C"/>
                          </a:solidFill>
                          <a:effectLst/>
                          <a:latin typeface="+mn-lt"/>
                        </a:rPr>
                        <a:t>Hemet</a:t>
                      </a:r>
                    </a:p>
                  </a:txBody>
                  <a:tcPr marL="4201" marR="4201" marT="42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5B3B8C"/>
                          </a:solidFill>
                          <a:effectLst/>
                          <a:latin typeface="+mn-lt"/>
                        </a:rPr>
                        <a:t>Rank</a:t>
                      </a:r>
                      <a:r>
                        <a:rPr lang="en-US" sz="1500" b="1" i="0" u="none" strike="noStrike" baseline="30000">
                          <a:solidFill>
                            <a:srgbClr val="5B3B8C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201" marR="4201" marT="42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baseline="0">
                          <a:solidFill>
                            <a:srgbClr val="5B3B8C"/>
                          </a:solidFill>
                          <a:effectLst/>
                          <a:latin typeface="+mn-lt"/>
                        </a:rPr>
                        <a:t>Notes</a:t>
                      </a:r>
                    </a:p>
                  </a:txBody>
                  <a:tcPr marL="4201" marR="4201" marT="42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16873"/>
                  </a:ext>
                </a:extLst>
              </a:tr>
              <a:tr h="33344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1" marR="4201" marT="420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1" marR="4201" marT="42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1" marR="4201" marT="42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1" marR="4201" marT="42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01839084"/>
                  </a:ext>
                </a:extLst>
              </a:tr>
              <a:tr h="478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% 16 and older</a:t>
                      </a:r>
                      <a:endParaRPr lang="en-US" sz="1600" b="1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01" marR="4201" marT="420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79.3</a:t>
                      </a: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Tied-4</a:t>
                      </a:r>
                      <a:r>
                        <a:rPr lang="en-US" sz="15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highest</a:t>
                      </a: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Hemet/SJ has a large working-age population</a:t>
                      </a: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3861407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Change from 2018</a:t>
                      </a:r>
                    </a:p>
                  </a:txBody>
                  <a:tcPr marL="4201" marR="4201" marT="420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 p.p.</a:t>
                      </a: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5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highest</a:t>
                      </a: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85" marR="5185" marT="5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28434371"/>
                  </a:ext>
                </a:extLst>
              </a:tr>
              <a:tr h="33344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01" marR="4201" marT="420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533636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population</a:t>
                      </a:r>
                    </a:p>
                  </a:txBody>
                  <a:tcPr marL="4201" marR="4201" marT="420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92,385</a:t>
                      </a: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5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15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highest</a:t>
                      </a: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Hemet/SJ are smaller cities in Riverside County, but growing rapidly</a:t>
                      </a: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51367789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Change from 2018</a:t>
                      </a:r>
                    </a:p>
                  </a:txBody>
                  <a:tcPr marL="4201" marR="4201" marT="420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8.3%</a:t>
                      </a: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5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highest</a:t>
                      </a: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85" marR="5185" marT="5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53260196"/>
                  </a:ext>
                </a:extLst>
              </a:tr>
              <a:tr h="33344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01" marR="4201" marT="420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653333"/>
                  </a:ext>
                </a:extLst>
              </a:tr>
              <a:tr h="486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age</a:t>
                      </a:r>
                    </a:p>
                  </a:txBody>
                  <a:tcPr marL="4201" marR="4201" marT="420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38.9</a:t>
                      </a: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en-US" sz="15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lowest</a:t>
                      </a: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Hemet/SJ population older than average, but is getting younger, unlike many other cities</a:t>
                      </a: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1887995"/>
                  </a:ext>
                </a:extLst>
              </a:tr>
              <a:tr h="73301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Change from 2018</a:t>
                      </a:r>
                    </a:p>
                  </a:txBody>
                  <a:tcPr marL="4201" marR="4201" marT="420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-1.5 years</a:t>
                      </a: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5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lowest</a:t>
                      </a: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85" marR="5185" marT="51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36314272"/>
                  </a:ext>
                </a:extLst>
              </a:tr>
              <a:tr h="33344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01" marR="4201" marT="420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01" marR="4201" marT="42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61408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448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1011-EB1F-8642-5CCB-5753A443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6AD38-6614-6B43-CB83-D82CAC88F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47" y="643467"/>
            <a:ext cx="9285106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53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476AA-EAB2-78D0-954D-761D98F3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CC1EF2-EE5B-5772-740E-C686C491A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687817"/>
              </p:ext>
            </p:extLst>
          </p:nvPr>
        </p:nvGraphicFramePr>
        <p:xfrm>
          <a:off x="361950" y="811065"/>
          <a:ext cx="11186586" cy="453594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119458">
                  <a:extLst>
                    <a:ext uri="{9D8B030D-6E8A-4147-A177-3AD203B41FA5}">
                      <a16:colId xmlns:a16="http://schemas.microsoft.com/office/drawing/2014/main" val="2326896019"/>
                    </a:ext>
                  </a:extLst>
                </a:gridCol>
                <a:gridCol w="1436670">
                  <a:extLst>
                    <a:ext uri="{9D8B030D-6E8A-4147-A177-3AD203B41FA5}">
                      <a16:colId xmlns:a16="http://schemas.microsoft.com/office/drawing/2014/main" val="2296339406"/>
                    </a:ext>
                  </a:extLst>
                </a:gridCol>
                <a:gridCol w="1436670">
                  <a:extLst>
                    <a:ext uri="{9D8B030D-6E8A-4147-A177-3AD203B41FA5}">
                      <a16:colId xmlns:a16="http://schemas.microsoft.com/office/drawing/2014/main" val="3569029531"/>
                    </a:ext>
                  </a:extLst>
                </a:gridCol>
                <a:gridCol w="1455520">
                  <a:extLst>
                    <a:ext uri="{9D8B030D-6E8A-4147-A177-3AD203B41FA5}">
                      <a16:colId xmlns:a16="http://schemas.microsoft.com/office/drawing/2014/main" val="3413912519"/>
                    </a:ext>
                  </a:extLst>
                </a:gridCol>
                <a:gridCol w="1738268">
                  <a:extLst>
                    <a:ext uri="{9D8B030D-6E8A-4147-A177-3AD203B41FA5}">
                      <a16:colId xmlns:a16="http://schemas.microsoft.com/office/drawing/2014/main" val="2768835950"/>
                    </a:ext>
                  </a:extLst>
                </a:gridCol>
              </a:tblGrid>
              <a:tr h="1251155">
                <a:tc>
                  <a:txBody>
                    <a:bodyPr/>
                    <a:lstStyle/>
                    <a:p>
                      <a:pPr algn="l" fontAlgn="b"/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solidFill>
                            <a:srgbClr val="5B3B8C"/>
                          </a:solidFill>
                          <a:effectLst/>
                        </a:rPr>
                        <a:t>Hemet, 2018</a:t>
                      </a:r>
                      <a:endParaRPr lang="en-US" sz="2600" b="1" i="0" u="none" strike="noStrike">
                        <a:solidFill>
                          <a:srgbClr val="5B3B8C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solidFill>
                            <a:srgbClr val="5B3B8C"/>
                          </a:solidFill>
                          <a:effectLst/>
                        </a:rPr>
                        <a:t>Hemet, 2023</a:t>
                      </a:r>
                      <a:endParaRPr lang="en-US" sz="2600" b="1" i="0" u="none" strike="noStrike">
                        <a:solidFill>
                          <a:srgbClr val="5B3B8C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solidFill>
                            <a:srgbClr val="5B3B8C"/>
                          </a:solidFill>
                          <a:effectLst/>
                        </a:rPr>
                        <a:t>Change</a:t>
                      </a:r>
                      <a:endParaRPr lang="en-US" sz="2600" b="1" i="0" u="none" strike="noStrike">
                        <a:solidFill>
                          <a:srgbClr val="5B3B8C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solidFill>
                            <a:srgbClr val="5B3B8C"/>
                          </a:solidFill>
                          <a:effectLst/>
                        </a:rPr>
                        <a:t>Riverside County, 2023</a:t>
                      </a:r>
                      <a:endParaRPr lang="en-US" sz="2600" b="1" i="0" u="none" strike="noStrike">
                        <a:solidFill>
                          <a:srgbClr val="5B3B8C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16873"/>
                  </a:ext>
                </a:extLst>
              </a:tr>
              <a:tr h="595518">
                <a:tc>
                  <a:txBody>
                    <a:bodyPr/>
                    <a:lstStyle/>
                    <a:p>
                      <a:pPr algn="l" fontAlgn="b"/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0183908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 dirty="0">
                          <a:effectLst/>
                        </a:rPr>
                        <a:t>Median income – Less than HS</a:t>
                      </a:r>
                      <a:endParaRPr lang="en-US" sz="2900" b="1" u="none" strike="noStrike" dirty="0"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$35,686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$32,094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-10.1%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$33,941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386140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effectLst/>
                        </a:rPr>
                        <a:t>Median income – HS 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$30,057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$41,296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37.4%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$41,393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2843437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effectLst/>
                        </a:rPr>
                        <a:t>Median income – Assoc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$26,413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$46,146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74.7%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$48,834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5136778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effectLst/>
                        </a:rPr>
                        <a:t>Median income – Bach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$37,647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$51,976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38.1%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$69,262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5326019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solidFill>
                            <a:srgbClr val="000000"/>
                          </a:solidFill>
                          <a:effectLst/>
                        </a:rPr>
                        <a:t>Median income – Grad or Professional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$70,884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$95,716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35.0%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$90,928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02" marR="7502" marT="7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8431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359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A9DB0-ACAC-5C8B-C0C1-30ACB2E1A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28113926-3C27-5AA4-530F-BBFC3ADD5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4" y="0"/>
            <a:ext cx="2333625" cy="23336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1625EB-5B70-4A78-07DE-40F46442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812A09-3C98-6A92-AA01-1B82C405B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U.S. outlook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Solid GDP and labor force growth expected to continue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Interest rates, inflation, and uncertainty remain risks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AI and WFH trends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California and Riverside County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Solid GDP, labor force, and job growth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Interest rates, inflation are short-term risks (real estate)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Migration patterns are a longer-term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Hemet + San Jacinto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Region has grown tremendously: capacity, opportunity, amenities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Economic outcomes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Real estate market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44949-7355-B4EC-AB54-A59E9ADE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8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B8AC-A5A8-0FE4-F4CC-BC0C61F1A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45C5-88C2-0AA9-482C-23D1888BA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growth has been solid for past few years and forecasted to be steady in 2025</a:t>
            </a:r>
          </a:p>
          <a:p>
            <a:r>
              <a:rPr lang="en-US" dirty="0"/>
              <a:t>Unemployment remains low, </a:t>
            </a:r>
            <a:r>
              <a:rPr lang="en-US" i="1" dirty="0"/>
              <a:t>very</a:t>
            </a:r>
            <a:r>
              <a:rPr lang="en-US" dirty="0"/>
              <a:t> slightly up from year ago</a:t>
            </a:r>
          </a:p>
          <a:p>
            <a:r>
              <a:rPr lang="en-US" dirty="0"/>
              <a:t>Inflation still elevated, remains a concern (re: interest rates)</a:t>
            </a:r>
          </a:p>
          <a:p>
            <a:r>
              <a:rPr lang="en-US" dirty="0"/>
              <a:t>Interest rates continue to affect consumption, household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38E14-2FCA-EFAA-841A-9C9AF7CF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39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6F3635-A6EB-BC25-1B41-C007243C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306FDC-01F6-DEF0-02BC-4F45EAEC5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768246"/>
              </p:ext>
            </p:extLst>
          </p:nvPr>
        </p:nvGraphicFramePr>
        <p:xfrm>
          <a:off x="643467" y="1435838"/>
          <a:ext cx="10905068" cy="39863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02589">
                  <a:extLst>
                    <a:ext uri="{9D8B030D-6E8A-4147-A177-3AD203B41FA5}">
                      <a16:colId xmlns:a16="http://schemas.microsoft.com/office/drawing/2014/main" val="2326896019"/>
                    </a:ext>
                  </a:extLst>
                </a:gridCol>
                <a:gridCol w="1596036">
                  <a:extLst>
                    <a:ext uri="{9D8B030D-6E8A-4147-A177-3AD203B41FA5}">
                      <a16:colId xmlns:a16="http://schemas.microsoft.com/office/drawing/2014/main" val="2296339406"/>
                    </a:ext>
                  </a:extLst>
                </a:gridCol>
                <a:gridCol w="1596036">
                  <a:extLst>
                    <a:ext uri="{9D8B030D-6E8A-4147-A177-3AD203B41FA5}">
                      <a16:colId xmlns:a16="http://schemas.microsoft.com/office/drawing/2014/main" val="3569029531"/>
                    </a:ext>
                  </a:extLst>
                </a:gridCol>
                <a:gridCol w="1429429">
                  <a:extLst>
                    <a:ext uri="{9D8B030D-6E8A-4147-A177-3AD203B41FA5}">
                      <a16:colId xmlns:a16="http://schemas.microsoft.com/office/drawing/2014/main" val="3413912519"/>
                    </a:ext>
                  </a:extLst>
                </a:gridCol>
                <a:gridCol w="2280978">
                  <a:extLst>
                    <a:ext uri="{9D8B030D-6E8A-4147-A177-3AD203B41FA5}">
                      <a16:colId xmlns:a16="http://schemas.microsoft.com/office/drawing/2014/main" val="2768835950"/>
                    </a:ext>
                  </a:extLst>
                </a:gridCol>
              </a:tblGrid>
              <a:tr h="860589">
                <a:tc>
                  <a:txBody>
                    <a:bodyPr/>
                    <a:lstStyle/>
                    <a:p>
                      <a:pPr algn="l" fontAlgn="b"/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solidFill>
                            <a:srgbClr val="5B3B8C"/>
                          </a:solidFill>
                          <a:effectLst/>
                        </a:rPr>
                        <a:t>Hemet, 2018</a:t>
                      </a:r>
                      <a:endParaRPr lang="en-US" sz="2600" b="1" i="0" u="none" strike="noStrike">
                        <a:solidFill>
                          <a:srgbClr val="5B3B8C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solidFill>
                            <a:srgbClr val="5B3B8C"/>
                          </a:solidFill>
                          <a:effectLst/>
                        </a:rPr>
                        <a:t>Hemet, 2023</a:t>
                      </a:r>
                      <a:endParaRPr lang="en-US" sz="2600" b="1" i="0" u="none" strike="noStrike">
                        <a:solidFill>
                          <a:srgbClr val="5B3B8C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solidFill>
                            <a:srgbClr val="5B3B8C"/>
                          </a:solidFill>
                          <a:effectLst/>
                        </a:rPr>
                        <a:t>Change</a:t>
                      </a:r>
                      <a:endParaRPr lang="en-US" sz="2600" b="1" i="0" u="none" strike="noStrike">
                        <a:solidFill>
                          <a:srgbClr val="5B3B8C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solidFill>
                            <a:srgbClr val="27914F"/>
                          </a:solidFill>
                          <a:effectLst/>
                        </a:rPr>
                        <a:t>Riverside County, 2023</a:t>
                      </a:r>
                      <a:endParaRPr lang="en-US" sz="2600" b="1" i="0" u="none" strike="noStrike">
                        <a:solidFill>
                          <a:srgbClr val="27914F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16873"/>
                  </a:ext>
                </a:extLst>
              </a:tr>
              <a:tr h="599941">
                <a:tc>
                  <a:txBody>
                    <a:bodyPr/>
                    <a:lstStyle/>
                    <a:p>
                      <a:pPr algn="l" fontAlgn="b"/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01839084"/>
                  </a:ext>
                </a:extLst>
              </a:tr>
              <a:tr h="505159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solidFill>
                            <a:schemeClr val="tx1"/>
                          </a:solidFill>
                          <a:effectLst/>
                        </a:rPr>
                        <a:t>Homeownership Rate</a:t>
                      </a:r>
                      <a:endParaRPr lang="en-US" sz="2900" b="1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60.5%</a:t>
                      </a:r>
                    </a:p>
                  </a:txBody>
                  <a:tcPr marL="7558" marR="7558" marT="7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 p.p.</a:t>
                      </a:r>
                    </a:p>
                  </a:txBody>
                  <a:tcPr marL="7558" marR="7558" marT="755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69.1%</a:t>
                      </a:r>
                    </a:p>
                  </a:txBody>
                  <a:tcPr marL="7558" marR="7558" marT="7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3861407"/>
                  </a:ext>
                </a:extLst>
              </a:tr>
              <a:tr h="505159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solidFill>
                            <a:schemeClr val="tx1"/>
                          </a:solidFill>
                          <a:effectLst/>
                        </a:rPr>
                        <a:t>Overcrowding Rate </a:t>
                      </a:r>
                      <a:endParaRPr lang="en-US" sz="29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3.0%</a:t>
                      </a:r>
                    </a:p>
                  </a:txBody>
                  <a:tcPr marL="7558" marR="7558" marT="7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10.3%</a:t>
                      </a: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7.3 p.p.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8.5%</a:t>
                      </a:r>
                    </a:p>
                  </a:txBody>
                  <a:tcPr marL="7558" marR="7558" marT="7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28434371"/>
                  </a:ext>
                </a:extLst>
              </a:tr>
              <a:tr h="505159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solidFill>
                            <a:schemeClr val="tx1"/>
                          </a:solidFill>
                          <a:effectLst/>
                        </a:rPr>
                        <a:t>Median owner costs</a:t>
                      </a:r>
                      <a:endParaRPr lang="en-US" sz="29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$1,323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$2,113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+59.7%</a:t>
                      </a:r>
                    </a:p>
                  </a:txBody>
                  <a:tcPr marL="7558" marR="7558" marT="755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$2,486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51367789"/>
                  </a:ext>
                </a:extLst>
              </a:tr>
              <a:tr h="505159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solidFill>
                            <a:schemeClr val="tx1"/>
                          </a:solidFill>
                          <a:effectLst/>
                        </a:rPr>
                        <a:t>Median rental costs</a:t>
                      </a:r>
                      <a:endParaRPr lang="en-US" sz="29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$1,138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$1,617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+42.1%</a:t>
                      </a:r>
                    </a:p>
                  </a:txBody>
                  <a:tcPr marL="7558" marR="7558" marT="755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$1,871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53260196"/>
                  </a:ext>
                </a:extLst>
              </a:tr>
              <a:tr h="505159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b="1" u="none" strike="noStrike">
                          <a:solidFill>
                            <a:schemeClr val="tx1"/>
                          </a:solidFill>
                          <a:effectLst/>
                        </a:rPr>
                        <a:t>Median home value</a:t>
                      </a:r>
                      <a:endParaRPr lang="en-US" sz="29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$196,700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$370,200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+88.2%</a:t>
                      </a:r>
                    </a:p>
                  </a:txBody>
                  <a:tcPr marL="7558" marR="7558" marT="755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$576,000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58" marR="7558" marT="75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8431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686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BC382B46-02D2-3613-00E0-D68F78C978A5}"/>
              </a:ext>
            </a:extLst>
          </p:cNvPr>
          <p:cNvSpPr txBox="1">
            <a:spLocks/>
          </p:cNvSpPr>
          <p:nvPr/>
        </p:nvSpPr>
        <p:spPr>
          <a:xfrm>
            <a:off x="1113810" y="2960716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Industrial distribution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F7B539-4CFC-C63C-75A6-3B59011A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41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3AEDC1-87BD-2706-040E-17F35120D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955651"/>
              </p:ext>
            </p:extLst>
          </p:nvPr>
        </p:nvGraphicFramePr>
        <p:xfrm>
          <a:off x="5800266" y="752475"/>
          <a:ext cx="5856068" cy="53911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95042">
                  <a:extLst>
                    <a:ext uri="{9D8B030D-6E8A-4147-A177-3AD203B41FA5}">
                      <a16:colId xmlns:a16="http://schemas.microsoft.com/office/drawing/2014/main" val="2326896019"/>
                    </a:ext>
                  </a:extLst>
                </a:gridCol>
                <a:gridCol w="777300">
                  <a:extLst>
                    <a:ext uri="{9D8B030D-6E8A-4147-A177-3AD203B41FA5}">
                      <a16:colId xmlns:a16="http://schemas.microsoft.com/office/drawing/2014/main" val="2296339406"/>
                    </a:ext>
                  </a:extLst>
                </a:gridCol>
                <a:gridCol w="777300">
                  <a:extLst>
                    <a:ext uri="{9D8B030D-6E8A-4147-A177-3AD203B41FA5}">
                      <a16:colId xmlns:a16="http://schemas.microsoft.com/office/drawing/2014/main" val="3569029531"/>
                    </a:ext>
                  </a:extLst>
                </a:gridCol>
                <a:gridCol w="906426">
                  <a:extLst>
                    <a:ext uri="{9D8B030D-6E8A-4147-A177-3AD203B41FA5}">
                      <a16:colId xmlns:a16="http://schemas.microsoft.com/office/drawing/2014/main" val="3413912519"/>
                    </a:ext>
                  </a:extLst>
                </a:gridCol>
              </a:tblGrid>
              <a:tr h="2916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31" marR="4531" marT="453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5B3B8C"/>
                          </a:solidFill>
                          <a:effectLst/>
                        </a:rPr>
                        <a:t>2018</a:t>
                      </a:r>
                      <a:endParaRPr lang="en-US" sz="1600" b="1" i="0" u="none" strike="noStrike">
                        <a:solidFill>
                          <a:srgbClr val="5B3B8C"/>
                        </a:solidFill>
                        <a:effectLst/>
                        <a:latin typeface="+mn-lt"/>
                      </a:endParaRPr>
                    </a:p>
                  </a:txBody>
                  <a:tcPr marL="4531" marR="4531" marT="4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5B3B8C"/>
                          </a:solidFill>
                          <a:effectLst/>
                        </a:rPr>
                        <a:t>2023</a:t>
                      </a:r>
                      <a:endParaRPr lang="en-US" sz="1600" b="1" i="0" u="none" strike="noStrike">
                        <a:solidFill>
                          <a:srgbClr val="5B3B8C"/>
                        </a:solidFill>
                        <a:effectLst/>
                        <a:latin typeface="+mn-lt"/>
                      </a:endParaRPr>
                    </a:p>
                  </a:txBody>
                  <a:tcPr marL="4531" marR="4531" marT="453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5B3B8C"/>
                          </a:solidFill>
                          <a:effectLst/>
                        </a:rPr>
                        <a:t>Change</a:t>
                      </a:r>
                      <a:endParaRPr lang="en-US" sz="1600" b="1" i="0" u="none" strike="noStrike">
                        <a:solidFill>
                          <a:srgbClr val="5B3B8C"/>
                        </a:solidFill>
                        <a:effectLst/>
                        <a:latin typeface="+mn-lt"/>
                      </a:endParaRPr>
                    </a:p>
                  </a:txBody>
                  <a:tcPr marL="4531" marR="4531" marT="453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16873"/>
                  </a:ext>
                </a:extLst>
              </a:tr>
              <a:tr h="379784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31" marR="4531" marT="453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31" marR="4531" marT="45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31" marR="4531" marT="453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31" marR="4531" marT="453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01839084"/>
                  </a:ext>
                </a:extLst>
              </a:tr>
              <a:tr h="363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Finance, insurance, real estate</a:t>
                      </a:r>
                      <a:endParaRPr lang="en-US" sz="1700" b="1" u="none" strike="noStrike" dirty="0">
                        <a:effectLst/>
                        <a:latin typeface="+mn-lt"/>
                      </a:endParaRP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2.5%</a:t>
                      </a:r>
                    </a:p>
                  </a:txBody>
                  <a:tcPr marL="4531" marR="4531" marT="4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5.0%</a:t>
                      </a:r>
                    </a:p>
                  </a:txBody>
                  <a:tcPr marL="4531" marR="4531" marT="45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+2.5 p.p.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83861407"/>
                  </a:ext>
                </a:extLst>
              </a:tr>
              <a:tr h="363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Prof., Scientific, Mgmt. Services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11.4%</a:t>
                      </a:r>
                    </a:p>
                  </a:txBody>
                  <a:tcPr marL="4531" marR="4531" marT="4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13.2%</a:t>
                      </a:r>
                    </a:p>
                  </a:txBody>
                  <a:tcPr marL="4531" marR="4531" marT="45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+2.8 p.p.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28434371"/>
                  </a:ext>
                </a:extLst>
              </a:tr>
              <a:tr h="363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1.0%</a:t>
                      </a:r>
                    </a:p>
                  </a:txBody>
                  <a:tcPr marL="4531" marR="4531" marT="4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0.8%</a:t>
                      </a:r>
                    </a:p>
                  </a:txBody>
                  <a:tcPr marL="4531" marR="4531" marT="45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-0.2 p.p.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51367789"/>
                  </a:ext>
                </a:extLst>
              </a:tr>
              <a:tr h="363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effectLst/>
                        </a:rPr>
                        <a:t>Public administration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3.9%</a:t>
                      </a:r>
                    </a:p>
                  </a:txBody>
                  <a:tcPr marL="4531" marR="4531" marT="4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5.6%</a:t>
                      </a:r>
                    </a:p>
                  </a:txBody>
                  <a:tcPr marL="4531" marR="4531" marT="45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+1.7 p.p.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53260196"/>
                  </a:ext>
                </a:extLst>
              </a:tr>
              <a:tr h="363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>
                          <a:solidFill>
                            <a:srgbClr val="000000"/>
                          </a:solidFill>
                          <a:effectLst/>
                        </a:rPr>
                        <a:t>Educ., health, social services</a:t>
                      </a:r>
                      <a:endParaRPr lang="en-US" sz="17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22.8%</a:t>
                      </a:r>
                    </a:p>
                  </a:txBody>
                  <a:tcPr marL="4531" marR="4531" marT="4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18.3%</a:t>
                      </a:r>
                    </a:p>
                  </a:txBody>
                  <a:tcPr marL="4531" marR="4531" marT="45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-4.5 p.p.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84313539"/>
                  </a:ext>
                </a:extLst>
              </a:tr>
              <a:tr h="363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8.2%</a:t>
                      </a:r>
                    </a:p>
                  </a:txBody>
                  <a:tcPr marL="4531" marR="4531" marT="4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14.7%</a:t>
                      </a:r>
                    </a:p>
                  </a:txBody>
                  <a:tcPr marL="4531" marR="4531" marT="45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+6.5 p.p.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63550130"/>
                  </a:ext>
                </a:extLst>
              </a:tr>
              <a:tr h="363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Manufacturing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4531" marR="4531" marT="4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7.4%</a:t>
                      </a:r>
                    </a:p>
                  </a:txBody>
                  <a:tcPr marL="4531" marR="4531" marT="45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+1.3 p.p.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6255758"/>
                  </a:ext>
                </a:extLst>
              </a:tr>
              <a:tr h="363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Wholesale trade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3.6%</a:t>
                      </a:r>
                    </a:p>
                  </a:txBody>
                  <a:tcPr marL="4531" marR="4531" marT="4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1.2%</a:t>
                      </a:r>
                    </a:p>
                  </a:txBody>
                  <a:tcPr marL="4531" marR="4531" marT="45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-2.4 p.p.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57515194"/>
                  </a:ext>
                </a:extLst>
              </a:tr>
              <a:tr h="363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Trans., warehouse, utilities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7.1%</a:t>
                      </a:r>
                    </a:p>
                  </a:txBody>
                  <a:tcPr marL="4531" marR="4531" marT="4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7.0%</a:t>
                      </a:r>
                    </a:p>
                  </a:txBody>
                  <a:tcPr marL="4531" marR="4531" marT="45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-0.1 p.p.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16485388"/>
                  </a:ext>
                </a:extLst>
              </a:tr>
              <a:tr h="363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Retail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14.1%</a:t>
                      </a:r>
                    </a:p>
                  </a:txBody>
                  <a:tcPr marL="4531" marR="4531" marT="4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11.4%</a:t>
                      </a:r>
                    </a:p>
                  </a:txBody>
                  <a:tcPr marL="4531" marR="4531" marT="45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-2.7 p.p.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17611445"/>
                  </a:ext>
                </a:extLst>
              </a:tr>
              <a:tr h="363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services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4.7%</a:t>
                      </a:r>
                    </a:p>
                  </a:txBody>
                  <a:tcPr marL="4531" marR="4531" marT="4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2.0%</a:t>
                      </a:r>
                    </a:p>
                  </a:txBody>
                  <a:tcPr marL="4531" marR="4531" marT="45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-2.7 p.p.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1934711"/>
                  </a:ext>
                </a:extLst>
              </a:tr>
              <a:tr h="363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Arts and Entertainment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14.0%</a:t>
                      </a:r>
                    </a:p>
                  </a:txBody>
                  <a:tcPr marL="4531" marR="4531" marT="4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11.8%</a:t>
                      </a:r>
                    </a:p>
                  </a:txBody>
                  <a:tcPr marL="4531" marR="4531" marT="45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-2.2 p.p.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74582142"/>
                  </a:ext>
                </a:extLst>
              </a:tr>
              <a:tr h="363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employed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29,247</a:t>
                      </a:r>
                    </a:p>
                  </a:txBody>
                  <a:tcPr marL="4531" marR="4531" marT="45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34,630</a:t>
                      </a:r>
                    </a:p>
                  </a:txBody>
                  <a:tcPr marL="4531" marR="4531" marT="45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18.4%</a:t>
                      </a:r>
                    </a:p>
                  </a:txBody>
                  <a:tcPr marL="4531" marR="4531" marT="45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02726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127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F5C6CC8-BD9D-A75F-6797-CC86930F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Occupational distribution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AFA96-9635-187C-86A6-3BACAA707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AC52BF-0204-449A-CCE4-6A66BB7A0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250174"/>
              </p:ext>
            </p:extLst>
          </p:nvPr>
        </p:nvGraphicFramePr>
        <p:xfrm>
          <a:off x="5922492" y="1178295"/>
          <a:ext cx="5536002" cy="444266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63800">
                  <a:extLst>
                    <a:ext uri="{9D8B030D-6E8A-4147-A177-3AD203B41FA5}">
                      <a16:colId xmlns:a16="http://schemas.microsoft.com/office/drawing/2014/main" val="2326896019"/>
                    </a:ext>
                  </a:extLst>
                </a:gridCol>
                <a:gridCol w="1088652">
                  <a:extLst>
                    <a:ext uri="{9D8B030D-6E8A-4147-A177-3AD203B41FA5}">
                      <a16:colId xmlns:a16="http://schemas.microsoft.com/office/drawing/2014/main" val="3569029531"/>
                    </a:ext>
                  </a:extLst>
                </a:gridCol>
                <a:gridCol w="1883550">
                  <a:extLst>
                    <a:ext uri="{9D8B030D-6E8A-4147-A177-3AD203B41FA5}">
                      <a16:colId xmlns:a16="http://schemas.microsoft.com/office/drawing/2014/main" val="2768835950"/>
                    </a:ext>
                  </a:extLst>
                </a:gridCol>
              </a:tblGrid>
              <a:tr h="710644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41" marR="6241" marT="62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>
                          <a:solidFill>
                            <a:srgbClr val="5B3B8C"/>
                          </a:solidFill>
                          <a:effectLst/>
                        </a:rPr>
                        <a:t>Hemet, 2023</a:t>
                      </a:r>
                      <a:endParaRPr lang="en-US" sz="2200" b="1" i="0" u="none" strike="noStrike">
                        <a:solidFill>
                          <a:srgbClr val="5B3B8C"/>
                        </a:solidFill>
                        <a:effectLst/>
                        <a:latin typeface="+mn-lt"/>
                      </a:endParaRP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>
                          <a:solidFill>
                            <a:srgbClr val="27914F"/>
                          </a:solidFill>
                          <a:effectLst/>
                        </a:rPr>
                        <a:t>Riverside County, 2023</a:t>
                      </a:r>
                      <a:endParaRPr lang="en-US" sz="2200" b="1" i="0" u="none" strike="noStrike">
                        <a:solidFill>
                          <a:srgbClr val="27914F"/>
                        </a:solidFill>
                        <a:effectLst/>
                        <a:latin typeface="+mn-lt"/>
                      </a:endParaRPr>
                    </a:p>
                  </a:txBody>
                  <a:tcPr marL="6241" marR="6241" marT="624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16873"/>
                  </a:ext>
                </a:extLst>
              </a:tr>
              <a:tr h="49541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41" marR="6241" marT="62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41" marR="6241" marT="62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41" marR="6241" marT="624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01839084"/>
                  </a:ext>
                </a:extLst>
              </a:tr>
              <a:tr h="41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Management</a:t>
                      </a:r>
                    </a:p>
                  </a:txBody>
                  <a:tcPr marL="6241" marR="6241" marT="62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28.8%</a:t>
                      </a:r>
                    </a:p>
                  </a:txBody>
                  <a:tcPr marL="6241" marR="6241" marT="62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34.7%</a:t>
                      </a:r>
                    </a:p>
                  </a:txBody>
                  <a:tcPr marL="6241" marR="6241" marT="6241" marB="0" anchor="ctr"/>
                </a:tc>
                <a:extLst>
                  <a:ext uri="{0D108BD9-81ED-4DB2-BD59-A6C34878D82A}">
                    <a16:rowId xmlns:a16="http://schemas.microsoft.com/office/drawing/2014/main" val="1683861407"/>
                  </a:ext>
                </a:extLst>
              </a:tr>
              <a:tr h="41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Sales and office</a:t>
                      </a:r>
                    </a:p>
                  </a:txBody>
                  <a:tcPr marL="6241" marR="6241" marT="62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21.1%</a:t>
                      </a:r>
                    </a:p>
                  </a:txBody>
                  <a:tcPr marL="6241" marR="6241" marT="62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19.7%</a:t>
                      </a:r>
                    </a:p>
                  </a:txBody>
                  <a:tcPr marL="6241" marR="6241" marT="6241" marB="0" anchor="ctr"/>
                </a:tc>
                <a:extLst>
                  <a:ext uri="{0D108BD9-81ED-4DB2-BD59-A6C34878D82A}">
                    <a16:rowId xmlns:a16="http://schemas.microsoft.com/office/drawing/2014/main" val="3028434371"/>
                  </a:ext>
                </a:extLst>
              </a:tr>
              <a:tr h="78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Prod., Trans., Material Moving</a:t>
                      </a:r>
                    </a:p>
                  </a:txBody>
                  <a:tcPr marL="6241" marR="6241" marT="62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13.5%</a:t>
                      </a:r>
                    </a:p>
                  </a:txBody>
                  <a:tcPr marL="6241" marR="6241" marT="62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15.0%</a:t>
                      </a:r>
                    </a:p>
                  </a:txBody>
                  <a:tcPr marL="6241" marR="6241" marT="6241" marB="0" anchor="ctr"/>
                </a:tc>
                <a:extLst>
                  <a:ext uri="{0D108BD9-81ED-4DB2-BD59-A6C34878D82A}">
                    <a16:rowId xmlns:a16="http://schemas.microsoft.com/office/drawing/2014/main" val="1951367789"/>
                  </a:ext>
                </a:extLst>
              </a:tr>
              <a:tr h="78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Nat. resources + Construction</a:t>
                      </a:r>
                    </a:p>
                  </a:txBody>
                  <a:tcPr marL="6241" marR="6241" marT="62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13.8%</a:t>
                      </a:r>
                    </a:p>
                  </a:txBody>
                  <a:tcPr marL="6241" marR="6241" marT="62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10.6%</a:t>
                      </a:r>
                    </a:p>
                  </a:txBody>
                  <a:tcPr marL="6241" marR="6241" marT="6241" marB="0" anchor="ctr"/>
                </a:tc>
                <a:extLst>
                  <a:ext uri="{0D108BD9-81ED-4DB2-BD59-A6C34878D82A}">
                    <a16:rowId xmlns:a16="http://schemas.microsoft.com/office/drawing/2014/main" val="953260196"/>
                  </a:ext>
                </a:extLst>
              </a:tr>
              <a:tr h="41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Services</a:t>
                      </a:r>
                    </a:p>
                  </a:txBody>
                  <a:tcPr marL="6241" marR="6241" marT="62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22.8%</a:t>
                      </a:r>
                    </a:p>
                  </a:txBody>
                  <a:tcPr marL="6241" marR="6241" marT="62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20.0%</a:t>
                      </a:r>
                    </a:p>
                  </a:txBody>
                  <a:tcPr marL="6241" marR="6241" marT="6241" marB="0" anchor="ctr"/>
                </a:tc>
                <a:extLst>
                  <a:ext uri="{0D108BD9-81ED-4DB2-BD59-A6C34878D82A}">
                    <a16:rowId xmlns:a16="http://schemas.microsoft.com/office/drawing/2014/main" val="3432502611"/>
                  </a:ext>
                </a:extLst>
              </a:tr>
              <a:tr h="41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employed</a:t>
                      </a:r>
                    </a:p>
                  </a:txBody>
                  <a:tcPr marL="6241" marR="6241" marT="624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34,630</a:t>
                      </a:r>
                    </a:p>
                  </a:txBody>
                  <a:tcPr marL="6241" marR="6241" marT="62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1,154,432</a:t>
                      </a:r>
                    </a:p>
                  </a:txBody>
                  <a:tcPr marL="6241" marR="6241" marT="6241" marB="0" anchor="ctr"/>
                </a:tc>
                <a:extLst>
                  <a:ext uri="{0D108BD9-81ED-4DB2-BD59-A6C34878D82A}">
                    <a16:rowId xmlns:a16="http://schemas.microsoft.com/office/drawing/2014/main" val="58431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519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36789-B5D2-817B-6CBB-90C09A7E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43</a:t>
            </a:fld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8FFF6-9148-7BDF-75D7-4F88F4D36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36" y="643467"/>
            <a:ext cx="9272727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8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D3DEA-FD4E-6C43-6F2F-ACE1AC8EE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74E541FB-F30B-5C92-033F-6E98CC2C5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4" y="0"/>
            <a:ext cx="2333625" cy="23336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148076-9446-524F-5F16-EB539000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ECC268-0DBB-3242-F08A-7158C229F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U.S. outlook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Solid GDP and labor force growth expected to continue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Interest rates, inflation, and uncertainty remain risks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AI and WFH trends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California and Riverside County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Solid GDP, labor force, and job growth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Interest rates, inflation are short-term risks (real estate)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Migration patterns are a longer-term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Hemet + San Jacinto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Region has grown tremendously: capacity, opportunity, amenities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Economic outcomes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Real estate market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358DF-49B9-5C4B-99D8-F4DE2214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2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DF75E3-462E-F9F5-98F0-351F1200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Real Estate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54B0057-F52E-7C88-6E61-E39D87662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200"/>
              <a:t>Hemet/SJ real estate is following many county-level trends:</a:t>
            </a:r>
          </a:p>
          <a:p>
            <a:pPr lvl="1"/>
            <a:r>
              <a:rPr lang="en-US" sz="2200"/>
              <a:t>Higher prices, but…</a:t>
            </a:r>
          </a:p>
          <a:p>
            <a:pPr lvl="1"/>
            <a:r>
              <a:rPr lang="en-US" sz="2200"/>
              <a:t>More time on market before sale</a:t>
            </a:r>
          </a:p>
          <a:p>
            <a:pPr lvl="1"/>
            <a:r>
              <a:rPr lang="en-US" sz="2200"/>
              <a:t>More inventory</a:t>
            </a:r>
          </a:p>
          <a:p>
            <a:r>
              <a:rPr lang="en-US" sz="2200"/>
              <a:t>Much of this driven by interest rate environment</a:t>
            </a:r>
          </a:p>
          <a:p>
            <a:r>
              <a:rPr lang="en-US" sz="2200"/>
              <a:t>Experts forecast that the rental market will have a good year as affordability continues to erode and the job market remains healthy</a:t>
            </a:r>
          </a:p>
          <a:p>
            <a:r>
              <a:rPr lang="en-US" sz="2200"/>
              <a:t>Because of its relative affordability, Hemet/SJ market will continue to attract buyers – analytics can help us identify “hotter” zips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5C432-A10B-D631-6056-33E16FE2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92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5B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6D5E75-C760-D0E2-C94C-606E029A0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0" y="1895040"/>
            <a:ext cx="5129784" cy="308197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5B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F31C9-7D94-7D6C-5C9F-C6A32561C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034" y="1888010"/>
            <a:ext cx="5129784" cy="30819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D9513-1C33-977D-5FFF-E6879342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948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431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3E3C0-34EC-41BB-571B-D35A2B360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0" y="1895040"/>
            <a:ext cx="5129784" cy="30819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431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FD3F6-963C-C04D-A38F-3D0FD7CEB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034" y="1890064"/>
            <a:ext cx="5129784" cy="307787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181A6C-CE29-EFF9-B684-2A251130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6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0E15C07A-BDFD-52BA-B65A-BA31811C4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474" y="0"/>
            <a:ext cx="2162175" cy="21621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13C2CF-6FD1-3F8D-A4B7-B393A1BE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E15C6-A7AC-2B06-467F-6B4DB931A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7914F"/>
                </a:solidFill>
              </a:rPr>
              <a:t>Inland Empire Dynamic Insights </a:t>
            </a:r>
            <a:r>
              <a:rPr lang="en-US" dirty="0"/>
              <a:t>provides data consulting services to a variety of stakeholders </a:t>
            </a:r>
          </a:p>
          <a:p>
            <a:r>
              <a:rPr lang="en-US" dirty="0"/>
              <a:t>Let us help you understand how your community has changed and how you can achieve your vision for where it’s headed</a:t>
            </a:r>
          </a:p>
          <a:p>
            <a:r>
              <a:rPr lang="en-US" dirty="0"/>
              <a:t>Equipped with over a decade of experience in applied economic research, we leverage the latest tools to solve your problems:</a:t>
            </a:r>
          </a:p>
          <a:p>
            <a:pPr lvl="1"/>
            <a:r>
              <a:rPr lang="en-US" dirty="0"/>
              <a:t>Python/Tableau for data/visualization</a:t>
            </a:r>
          </a:p>
          <a:p>
            <a:pPr lvl="1"/>
            <a:r>
              <a:rPr lang="en-US" dirty="0"/>
              <a:t>The latest research in regional science/urban planning</a:t>
            </a:r>
          </a:p>
          <a:p>
            <a:pPr lvl="1"/>
            <a:r>
              <a:rPr lang="en-US" dirty="0"/>
              <a:t>Deep understanding of local, regional, and national economic trends</a:t>
            </a:r>
          </a:p>
          <a:p>
            <a:r>
              <a:rPr lang="en-US" dirty="0"/>
              <a:t>Learn more at </a:t>
            </a:r>
            <a:r>
              <a:rPr lang="en-US" dirty="0">
                <a:hlinkClick r:id="rId3"/>
              </a:rPr>
              <a:t>www.iedynamicinsights.com</a:t>
            </a:r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A09C88-052E-B024-746B-FCB2A156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96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4CA083-A2C5-47AE-D553-99D8B2EB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9F5FC-548C-C272-07B0-364FF70D2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Bureau of Economic Analysis, National and Regional Data on Real GDP: </a:t>
            </a:r>
            <a:r>
              <a:rPr lang="en-US" dirty="0">
                <a:hlinkClick r:id="rId2"/>
              </a:rPr>
              <a:t>https://www.bea.gov/itable</a:t>
            </a:r>
            <a:endParaRPr lang="en-US" dirty="0"/>
          </a:p>
          <a:p>
            <a:r>
              <a:rPr lang="en-US" dirty="0"/>
              <a:t>Bureau of Labor Statistics: </a:t>
            </a:r>
            <a:r>
              <a:rPr lang="en-US" dirty="0">
                <a:hlinkClick r:id="rId3"/>
              </a:rPr>
              <a:t>https://www.bls.gov/</a:t>
            </a:r>
            <a:r>
              <a:rPr lang="en-US" dirty="0"/>
              <a:t> </a:t>
            </a:r>
          </a:p>
          <a:p>
            <a:r>
              <a:rPr lang="en-US" dirty="0"/>
              <a:t>American Community Survey 1-year estimates: </a:t>
            </a:r>
            <a:r>
              <a:rPr lang="en-US" dirty="0">
                <a:hlinkClick r:id="rId4"/>
              </a:rPr>
              <a:t>https://data.census.gov/</a:t>
            </a:r>
            <a:r>
              <a:rPr lang="en-US" dirty="0"/>
              <a:t> </a:t>
            </a:r>
          </a:p>
          <a:p>
            <a:r>
              <a:rPr lang="en-US" dirty="0"/>
              <a:t>Jobs by industry data, QCEW: </a:t>
            </a:r>
            <a:r>
              <a:rPr lang="en-US" dirty="0">
                <a:hlinkClick r:id="rId5"/>
              </a:rPr>
              <a:t>https://www.bls.gov/cew/downloadable-data-files.htm</a:t>
            </a:r>
            <a:r>
              <a:rPr lang="en-US" dirty="0"/>
              <a:t> </a:t>
            </a:r>
          </a:p>
          <a:p>
            <a:r>
              <a:rPr lang="en-US" dirty="0"/>
              <a:t>New York Federal Reserve, Quarterly Report on Household Debt and Credit: </a:t>
            </a:r>
            <a:r>
              <a:rPr lang="en-US" dirty="0">
                <a:hlinkClick r:id="rId6"/>
              </a:rPr>
              <a:t>https://www.newyorkfed.org/data-and-statistics</a:t>
            </a:r>
            <a:r>
              <a:rPr lang="en-US" dirty="0"/>
              <a:t> </a:t>
            </a:r>
          </a:p>
          <a:p>
            <a:r>
              <a:rPr lang="en-US" dirty="0"/>
              <a:t>Working from home statistics: </a:t>
            </a:r>
            <a:r>
              <a:rPr lang="en-US" dirty="0">
                <a:hlinkClick r:id="rId7"/>
              </a:rPr>
              <a:t>https://wfhresearch.com/</a:t>
            </a:r>
            <a:r>
              <a:rPr lang="en-US" dirty="0"/>
              <a:t> </a:t>
            </a:r>
          </a:p>
          <a:p>
            <a:r>
              <a:rPr lang="en-US" dirty="0"/>
              <a:t>Median listing price, active listing count, and median days on market: </a:t>
            </a:r>
            <a:r>
              <a:rPr lang="en-US" dirty="0">
                <a:hlinkClick r:id="rId8"/>
              </a:rPr>
              <a:t>https://www.realtor.com/research/data/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5F0974-9FEC-1216-2F32-F96435F6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66B79-316A-32C0-BD5F-576D7B10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E328BB-1911-1D56-B900-D24880210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79117"/>
            <a:ext cx="10905066" cy="5499764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7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7F034-0D9D-E489-2212-5DC01854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EA9B7-B7DA-7C55-2B2E-25D0E3189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47" y="643467"/>
            <a:ext cx="9285105" cy="5571065"/>
          </a:xfrm>
          <a:prstGeom prst="rect">
            <a:avLst/>
          </a:prstGeom>
          <a:ln>
            <a:noFill/>
          </a:ln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3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D5019-8E75-C032-1DA7-1A9FBE48E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39FF822-B42D-DCC4-7B2F-39EF5581D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4" y="0"/>
            <a:ext cx="2333625" cy="23336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31509CC-38E8-DABA-A7C6-FC90E4B8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192A57-5F63-DBDB-3B79-593690B8C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U.S. outlook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Solid GDP and labor force growth expected to continue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Interest rates, inflation, and uncertainty remain risks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AI and WFH trends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California and Riverside County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Solid GDP, labor force, and job growth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Interest rates, inflation are short-term risks (real estate)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Migration patterns are a longer-term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Hemet + San Jacinto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Region has grown tremendously: capacity, opportunity, amenities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Economic outcomes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Real estate market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B9C29-FBC4-79E1-6F86-4E8E50C5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7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BED1C-A718-00BB-C1C1-23DD1F0E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A171B4-3779-4F26-8011-4309741914C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9794F-8F40-0DF0-210F-4280CE17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47" y="643467"/>
            <a:ext cx="928510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6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3ED7DA-BF13-DAF5-356D-DFF1E380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 201, Lesson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E4301-B895-0F25-76AA-8193DE5AC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 has less of a control over interest rates than you think</a:t>
            </a:r>
          </a:p>
          <a:p>
            <a:r>
              <a:rPr lang="en-US" dirty="0"/>
              <a:t>This year, interest rates will be determined by…</a:t>
            </a:r>
          </a:p>
          <a:p>
            <a:pPr lvl="1"/>
            <a:r>
              <a:rPr lang="en-US" dirty="0"/>
              <a:t>Inflation expectations </a:t>
            </a:r>
          </a:p>
          <a:p>
            <a:pPr lvl="1"/>
            <a:r>
              <a:rPr lang="en-US" dirty="0"/>
              <a:t>Assessment of future economic health</a:t>
            </a:r>
          </a:p>
          <a:p>
            <a:pPr lvl="1"/>
            <a:r>
              <a:rPr lang="en-US" dirty="0"/>
              <a:t>Level of uncertainty</a:t>
            </a:r>
          </a:p>
          <a:p>
            <a:r>
              <a:rPr lang="en-US" dirty="0"/>
              <a:t>Fewer rate cuts than previously expected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89DF59-6C13-F854-3872-D7CAEAB5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171B4-3779-4F26-8011-4309741914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49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2126</Words>
  <Application>Microsoft Office PowerPoint</Application>
  <PresentationFormat>Widescreen</PresentationFormat>
  <Paragraphs>477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Aptos</vt:lpstr>
      <vt:lpstr>Aptos Display</vt:lpstr>
      <vt:lpstr>Arial</vt:lpstr>
      <vt:lpstr>Calibri</vt:lpstr>
      <vt:lpstr>Office Theme</vt:lpstr>
      <vt:lpstr>Regional Economic Outlook and Trends for Hemet/San Jacinto</vt:lpstr>
      <vt:lpstr>Overview</vt:lpstr>
      <vt:lpstr>Overview</vt:lpstr>
      <vt:lpstr>US Outlook</vt:lpstr>
      <vt:lpstr>PowerPoint Presentation</vt:lpstr>
      <vt:lpstr>PowerPoint Presentation</vt:lpstr>
      <vt:lpstr>Overview</vt:lpstr>
      <vt:lpstr>PowerPoint Presentation</vt:lpstr>
      <vt:lpstr>Econ 201, Lesson 1</vt:lpstr>
      <vt:lpstr>PowerPoint Presentation</vt:lpstr>
      <vt:lpstr>PowerPoint Presentation</vt:lpstr>
      <vt:lpstr>PowerPoint Presentation</vt:lpstr>
      <vt:lpstr>PowerPoint Presentation</vt:lpstr>
      <vt:lpstr>Overview</vt:lpstr>
      <vt:lpstr>PowerPoint Presentation</vt:lpstr>
      <vt:lpstr>Overview</vt:lpstr>
      <vt:lpstr>CA and Riverside County Outlook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We Compare</vt:lpstr>
      <vt:lpstr>Overview</vt:lpstr>
      <vt:lpstr>PowerPoint Presentation</vt:lpstr>
      <vt:lpstr>PowerPoint Presentation</vt:lpstr>
      <vt:lpstr>PowerPoint Presentation</vt:lpstr>
      <vt:lpstr>PowerPoint Presentation</vt:lpstr>
      <vt:lpstr>Econ 201, Lesson 2</vt:lpstr>
      <vt:lpstr>Overview</vt:lpstr>
      <vt:lpstr>PowerPoint Presentation</vt:lpstr>
      <vt:lpstr>PowerPoint Presentation</vt:lpstr>
      <vt:lpstr>Overview</vt:lpstr>
      <vt:lpstr>Hemet/San Jacinto Outlook</vt:lpstr>
      <vt:lpstr>Econ 201, Lesson 3: How economies grow</vt:lpstr>
      <vt:lpstr>PowerPoint Presentation</vt:lpstr>
      <vt:lpstr>PowerPoint Presentation</vt:lpstr>
      <vt:lpstr>PowerPoint Presentation</vt:lpstr>
      <vt:lpstr>Overview</vt:lpstr>
      <vt:lpstr>PowerPoint Presentation</vt:lpstr>
      <vt:lpstr>PowerPoint Presentation</vt:lpstr>
      <vt:lpstr>Occupational distribution</vt:lpstr>
      <vt:lpstr>PowerPoint Presentation</vt:lpstr>
      <vt:lpstr>Overview</vt:lpstr>
      <vt:lpstr>Real Estate</vt:lpstr>
      <vt:lpstr>PowerPoint Presentation</vt:lpstr>
      <vt:lpstr>PowerPoint Presentation</vt:lpstr>
      <vt:lpstr>Thank you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MacDonald</dc:creator>
  <cp:lastModifiedBy>Daniel MacDonald</cp:lastModifiedBy>
  <cp:revision>1</cp:revision>
  <dcterms:created xsi:type="dcterms:W3CDTF">2025-03-11T16:30:23Z</dcterms:created>
  <dcterms:modified xsi:type="dcterms:W3CDTF">2025-03-19T03:52:38Z</dcterms:modified>
</cp:coreProperties>
</file>